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710" r:id="rId2"/>
    <p:sldMasterId id="2147483738" r:id="rId3"/>
  </p:sldMasterIdLst>
  <p:notesMasterIdLst>
    <p:notesMasterId r:id="rId38"/>
  </p:notesMasterIdLst>
  <p:sldIdLst>
    <p:sldId id="256" r:id="rId4"/>
    <p:sldId id="304" r:id="rId5"/>
    <p:sldId id="339" r:id="rId6"/>
    <p:sldId id="305" r:id="rId7"/>
    <p:sldId id="306" r:id="rId8"/>
    <p:sldId id="309" r:id="rId9"/>
    <p:sldId id="311" r:id="rId10"/>
    <p:sldId id="312" r:id="rId11"/>
    <p:sldId id="316" r:id="rId12"/>
    <p:sldId id="308" r:id="rId13"/>
    <p:sldId id="328" r:id="rId14"/>
    <p:sldId id="310" r:id="rId15"/>
    <p:sldId id="317" r:id="rId16"/>
    <p:sldId id="315" r:id="rId17"/>
    <p:sldId id="313" r:id="rId18"/>
    <p:sldId id="345" r:id="rId19"/>
    <p:sldId id="318" r:id="rId20"/>
    <p:sldId id="327" r:id="rId21"/>
    <p:sldId id="344" r:id="rId22"/>
    <p:sldId id="265" r:id="rId23"/>
    <p:sldId id="334" r:id="rId24"/>
    <p:sldId id="337" r:id="rId25"/>
    <p:sldId id="330" r:id="rId26"/>
    <p:sldId id="329" r:id="rId27"/>
    <p:sldId id="336" r:id="rId28"/>
    <p:sldId id="335" r:id="rId29"/>
    <p:sldId id="342" r:id="rId30"/>
    <p:sldId id="331" r:id="rId31"/>
    <p:sldId id="332" r:id="rId32"/>
    <p:sldId id="340" r:id="rId33"/>
    <p:sldId id="341" r:id="rId34"/>
    <p:sldId id="333" r:id="rId35"/>
    <p:sldId id="338" r:id="rId36"/>
    <p:sldId id="290" r:id="rId37"/>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tryna Cekuolyte" initials="KC" lastIdx="13" clrIdx="0">
    <p:extLst>
      <p:ext uri="{19B8F6BF-5375-455C-9EA6-DF929625EA0E}">
        <p15:presenceInfo xmlns:p15="http://schemas.microsoft.com/office/powerpoint/2012/main" userId="b71ce65ec2720161" providerId="Windows Live"/>
      </p:ext>
    </p:extLst>
  </p:cmAuthor>
  <p:cmAuthor id="2" name="Vilius" initials="V" lastIdx="1" clrIdx="1">
    <p:extLst>
      <p:ext uri="{19B8F6BF-5375-455C-9EA6-DF929625EA0E}">
        <p15:presenceInfo xmlns:p15="http://schemas.microsoft.com/office/powerpoint/2012/main" userId="Viliu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00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75817" autoAdjust="0"/>
  </p:normalViewPr>
  <p:slideViewPr>
    <p:cSldViewPr snapToGrid="0">
      <p:cViewPr varScale="1">
        <p:scale>
          <a:sx n="62" d="100"/>
          <a:sy n="62" d="100"/>
        </p:scale>
        <p:origin x="1349" y="6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BBD422-64DB-4E46-B14D-A6E1D75B5664}" type="datetimeFigureOut">
              <a:rPr lang="en-US" smtClean="0"/>
              <a:t>12/2/2022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B258D6-7B25-40ED-A2D0-25661648CCF3}" type="slidenum">
              <a:rPr lang="en-US" smtClean="0"/>
              <a:t>‹#›</a:t>
            </a:fld>
            <a:endParaRPr lang="en-US"/>
          </a:p>
        </p:txBody>
      </p:sp>
    </p:spTree>
    <p:extLst>
      <p:ext uri="{BB962C8B-B14F-4D97-AF65-F5344CB8AC3E}">
        <p14:creationId xmlns:p14="http://schemas.microsoft.com/office/powerpoint/2010/main" val="76220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dirty="0">
                <a:solidFill>
                  <a:schemeClr val="tx1"/>
                </a:solidFill>
                <a:effectLst/>
                <a:latin typeface="+mn-lt"/>
                <a:ea typeface="+mn-ea"/>
                <a:cs typeface="+mn-cs"/>
              </a:rPr>
              <a:t>Laba diena!</a:t>
            </a:r>
            <a:endParaRPr lang="en-US" sz="1200" kern="1200" dirty="0">
              <a:solidFill>
                <a:schemeClr val="tx1"/>
              </a:solidFill>
              <a:effectLst/>
              <a:latin typeface="+mn-lt"/>
              <a:ea typeface="+mn-ea"/>
              <a:cs typeface="+mn-cs"/>
            </a:endParaRPr>
          </a:p>
          <a:p>
            <a:r>
              <a:rPr lang="lt-LT" sz="1200" kern="1200" dirty="0">
                <a:solidFill>
                  <a:schemeClr val="tx1"/>
                </a:solidFill>
                <a:effectLst/>
                <a:latin typeface="+mn-lt"/>
                <a:ea typeface="+mn-ea"/>
                <a:cs typeface="+mn-cs"/>
              </a:rPr>
              <a:t>Kaip mane ir pristatė esu Vilius Malūnavičius, šiuo metu ketvirtus metus studijuoju doktorantūra čia, Vilniaus universitete. Savo ruožtu labai norėčiau padėkoti konferencijos „</a:t>
            </a:r>
            <a:r>
              <a:rPr lang="lt-LT" sz="1200" kern="1200" dirty="0" err="1">
                <a:solidFill>
                  <a:schemeClr val="tx1"/>
                </a:solidFill>
                <a:effectLst/>
                <a:latin typeface="+mn-lt"/>
                <a:ea typeface="+mn-ea"/>
                <a:cs typeface="+mn-cs"/>
              </a:rPr>
              <a:t>The</a:t>
            </a:r>
            <a:r>
              <a:rPr lang="lt-LT" sz="1200" kern="1200" dirty="0">
                <a:solidFill>
                  <a:schemeClr val="tx1"/>
                </a:solidFill>
                <a:effectLst/>
                <a:latin typeface="+mn-lt"/>
                <a:ea typeface="+mn-ea"/>
                <a:cs typeface="+mn-cs"/>
              </a:rPr>
              <a:t> COINS“ organizatoriams už galimybę vesti šias pasiruošimo stendinių pranešimų sesijai dirbtuves. Taip pat labai norėčiau padėkoti savo kolegoms: Kotrynai </a:t>
            </a:r>
            <a:r>
              <a:rPr lang="lt-LT" sz="1200" kern="1200" dirty="0" err="1">
                <a:solidFill>
                  <a:schemeClr val="tx1"/>
                </a:solidFill>
                <a:effectLst/>
                <a:latin typeface="+mn-lt"/>
                <a:ea typeface="+mn-ea"/>
                <a:cs typeface="+mn-cs"/>
              </a:rPr>
              <a:t>Čekuolytei</a:t>
            </a:r>
            <a:r>
              <a:rPr lang="lt-LT" sz="1200" kern="1200" dirty="0">
                <a:solidFill>
                  <a:schemeClr val="tx1"/>
                </a:solidFill>
                <a:effectLst/>
                <a:latin typeface="+mn-lt"/>
                <a:ea typeface="+mn-ea"/>
                <a:cs typeface="+mn-cs"/>
              </a:rPr>
              <a:t>, Indrei </a:t>
            </a:r>
            <a:r>
              <a:rPr lang="lt-LT" sz="1200" kern="1200" dirty="0" err="1">
                <a:solidFill>
                  <a:schemeClr val="tx1"/>
                </a:solidFill>
                <a:effectLst/>
                <a:latin typeface="+mn-lt"/>
                <a:ea typeface="+mn-ea"/>
                <a:cs typeface="+mn-cs"/>
              </a:rPr>
              <a:t>Lapeikaitei</a:t>
            </a:r>
            <a:r>
              <a:rPr lang="lt-LT" sz="1200" kern="1200" dirty="0">
                <a:solidFill>
                  <a:schemeClr val="tx1"/>
                </a:solidFill>
                <a:effectLst/>
                <a:latin typeface="+mn-lt"/>
                <a:ea typeface="+mn-ea"/>
                <a:cs typeface="+mn-cs"/>
              </a:rPr>
              <a:t>, Vilmantui </a:t>
            </a:r>
            <a:r>
              <a:rPr lang="lt-LT" sz="1200" kern="1200" dirty="0" err="1">
                <a:solidFill>
                  <a:schemeClr val="tx1"/>
                </a:solidFill>
                <a:effectLst/>
                <a:latin typeface="+mn-lt"/>
                <a:ea typeface="+mn-ea"/>
                <a:cs typeface="+mn-cs"/>
              </a:rPr>
              <a:t>Pupkiui</a:t>
            </a:r>
            <a:r>
              <a:rPr lang="lt-LT" sz="1200" kern="1200" dirty="0">
                <a:solidFill>
                  <a:schemeClr val="tx1"/>
                </a:solidFill>
                <a:effectLst/>
                <a:latin typeface="+mn-lt"/>
                <a:ea typeface="+mn-ea"/>
                <a:cs typeface="+mn-cs"/>
              </a:rPr>
              <a:t>, Jonui Juozapaičiui, </a:t>
            </a:r>
            <a:endParaRPr lang="en-US" dirty="0"/>
          </a:p>
        </p:txBody>
      </p:sp>
      <p:sp>
        <p:nvSpPr>
          <p:cNvPr id="4" name="Slide Number Placeholder 3"/>
          <p:cNvSpPr>
            <a:spLocks noGrp="1"/>
          </p:cNvSpPr>
          <p:nvPr>
            <p:ph type="sldNum" sz="quarter" idx="10"/>
          </p:nvPr>
        </p:nvSpPr>
        <p:spPr/>
        <p:txBody>
          <a:bodyPr/>
          <a:lstStyle/>
          <a:p>
            <a:fld id="{DEB258D6-7B25-40ED-A2D0-25661648CCF3}" type="slidenum">
              <a:rPr lang="en-US" smtClean="0"/>
              <a:t>1</a:t>
            </a:fld>
            <a:endParaRPr lang="en-US"/>
          </a:p>
        </p:txBody>
      </p:sp>
    </p:spTree>
    <p:extLst>
      <p:ext uri="{BB962C8B-B14F-4D97-AF65-F5344CB8AC3E}">
        <p14:creationId xmlns:p14="http://schemas.microsoft.com/office/powerpoint/2010/main" val="1829326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lt-LT" sz="1200" dirty="0">
                <a:solidFill>
                  <a:schemeClr val="accent2">
                    <a:lumMod val="10000"/>
                  </a:schemeClr>
                </a:solidFill>
              </a:rPr>
              <a:t>Gal čia ir apie popierių pašnekėti</a:t>
            </a:r>
          </a:p>
          <a:p>
            <a:r>
              <a:rPr lang="lt-LT" sz="1200" dirty="0">
                <a:solidFill>
                  <a:schemeClr val="accent2">
                    <a:lumMod val="10000"/>
                  </a:schemeClr>
                </a:solidFill>
              </a:rPr>
              <a:t>Kokias spalvas naudoti? Ar naudoti iliustruotą foną, ar vienspalvį, ar daugiaspalvį su perėjimu? Realiai, pačio žmogaus nuožiūra, pats rekomenduočiau VU šabloną, arba vieną spalvą fonui, vieną dalims atskirti.</a:t>
            </a:r>
          </a:p>
          <a:p>
            <a:r>
              <a:rPr lang="lt-LT" sz="1200" dirty="0">
                <a:solidFill>
                  <a:schemeClr val="accent2">
                    <a:lumMod val="10000"/>
                  </a:schemeClr>
                </a:solidFill>
              </a:rPr>
              <a:t>VU turi neblogą spalvų pasirinkimą ir derinimą (pagal stiliaus knygą spalvas, šablonas raudonas);</a:t>
            </a:r>
          </a:p>
          <a:p>
            <a:r>
              <a:rPr lang="lt-LT" sz="1200" dirty="0">
                <a:solidFill>
                  <a:schemeClr val="accent2">
                    <a:lumMod val="10000"/>
                  </a:schemeClr>
                </a:solidFill>
              </a:rPr>
              <a:t>Spalvos neturėtų labai kirstis, ar viena užgožti kitos. Labai svarbu, kad tekstas būtų lengvai skaitomas (atsižvelgti į foną); </a:t>
            </a:r>
          </a:p>
          <a:p>
            <a:r>
              <a:rPr lang="lt-LT" sz="1200" dirty="0">
                <a:solidFill>
                  <a:schemeClr val="accent2">
                    <a:lumMod val="10000"/>
                  </a:schemeClr>
                </a:solidFill>
              </a:rPr>
              <a:t>Kokį „substratą“ pasirinkti (popieriaus storis; blizgumas; fotopopierius (?) ne ant popieriaus(???));</a:t>
            </a:r>
          </a:p>
          <a:p>
            <a:endParaRPr lang="en-US" dirty="0"/>
          </a:p>
        </p:txBody>
      </p:sp>
      <p:sp>
        <p:nvSpPr>
          <p:cNvPr id="4" name="Slide Number Placeholder 3"/>
          <p:cNvSpPr>
            <a:spLocks noGrp="1"/>
          </p:cNvSpPr>
          <p:nvPr>
            <p:ph type="sldNum" sz="quarter" idx="10"/>
          </p:nvPr>
        </p:nvSpPr>
        <p:spPr/>
        <p:txBody>
          <a:bodyPr/>
          <a:lstStyle/>
          <a:p>
            <a:fld id="{DEB258D6-7B25-40ED-A2D0-25661648CCF3}" type="slidenum">
              <a:rPr lang="en-US" smtClean="0"/>
              <a:t>13</a:t>
            </a:fld>
            <a:endParaRPr lang="en-US"/>
          </a:p>
        </p:txBody>
      </p:sp>
    </p:spTree>
    <p:extLst>
      <p:ext uri="{BB962C8B-B14F-4D97-AF65-F5344CB8AC3E}">
        <p14:creationId xmlns:p14="http://schemas.microsoft.com/office/powerpoint/2010/main" val="1376760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lt-LT" dirty="0"/>
              <a:t>Net jeigu turite daug duomenų, geriausiai grafike perduoti kertinę informaciją, kitu atveju skaitytojai (ar net pristatantysis) gali labai lengvai pasimesti tarp daugybės kreivių. Svarbiausias dalis galima pažymėti ryškiau, rodyklėmis, apskritimais ar panašiai, ypač jeigu dalys blankios.</a:t>
            </a:r>
            <a:endParaRPr lang="en-US" dirty="0"/>
          </a:p>
        </p:txBody>
      </p:sp>
      <p:sp>
        <p:nvSpPr>
          <p:cNvPr id="4" name="Slide Number Placeholder 3"/>
          <p:cNvSpPr>
            <a:spLocks noGrp="1"/>
          </p:cNvSpPr>
          <p:nvPr>
            <p:ph type="sldNum" sz="quarter" idx="10"/>
          </p:nvPr>
        </p:nvSpPr>
        <p:spPr/>
        <p:txBody>
          <a:bodyPr/>
          <a:lstStyle/>
          <a:p>
            <a:fld id="{DEB258D6-7B25-40ED-A2D0-25661648CCF3}" type="slidenum">
              <a:rPr lang="en-US" smtClean="0"/>
              <a:t>14</a:t>
            </a:fld>
            <a:endParaRPr lang="en-US"/>
          </a:p>
        </p:txBody>
      </p:sp>
    </p:spTree>
    <p:extLst>
      <p:ext uri="{BB962C8B-B14F-4D97-AF65-F5344CB8AC3E}">
        <p14:creationId xmlns:p14="http://schemas.microsoft.com/office/powerpoint/2010/main" val="3383173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dirty="0">
                <a:solidFill>
                  <a:schemeClr val="accent2">
                    <a:lumMod val="10000"/>
                  </a:schemeClr>
                </a:solidFill>
              </a:rPr>
              <a:t>Kita (nuo valgomų vabzdžių, kuriuos galima duoti paragauti iki poliuretano). „Kita“ </a:t>
            </a:r>
            <a:r>
              <a:rPr lang="lt-LT" dirty="0" err="1">
                <a:solidFill>
                  <a:schemeClr val="accent2">
                    <a:lumMod val="10000"/>
                  </a:schemeClr>
                </a:solidFill>
              </a:rPr>
              <a:t>augmaž</a:t>
            </a:r>
            <a:r>
              <a:rPr lang="lt-LT" dirty="0">
                <a:solidFill>
                  <a:schemeClr val="accent2">
                    <a:lumMod val="10000"/>
                  </a:schemeClr>
                </a:solidFill>
              </a:rPr>
              <a:t> yra </a:t>
            </a:r>
            <a:r>
              <a:rPr lang="lt-LT" dirty="0" err="1">
                <a:solidFill>
                  <a:schemeClr val="accent2">
                    <a:lumMod val="10000"/>
                  </a:schemeClr>
                </a:solidFill>
              </a:rPr>
              <a:t>post</a:t>
            </a:r>
            <a:r>
              <a:rPr lang="lt-LT" dirty="0">
                <a:solidFill>
                  <a:schemeClr val="accent2">
                    <a:lumMod val="10000"/>
                  </a:schemeClr>
                </a:solidFill>
              </a:rPr>
              <a:t>-produkcija. Dalis informacijos gali būti paslėpta – reikalaujanti kad skaitytojas kažką patrauktų, pajudintų, tam, kad pamatytų informaciją; Dalis </a:t>
            </a:r>
            <a:r>
              <a:rPr lang="lt-LT" dirty="0" err="1">
                <a:solidFill>
                  <a:schemeClr val="accent2">
                    <a:lumMod val="10000"/>
                  </a:schemeClr>
                </a:solidFill>
              </a:rPr>
              <a:t>infromacijos</a:t>
            </a:r>
            <a:r>
              <a:rPr lang="lt-LT" dirty="0">
                <a:solidFill>
                  <a:schemeClr val="accent2">
                    <a:lumMod val="10000"/>
                  </a:schemeClr>
                </a:solidFill>
              </a:rPr>
              <a:t> gali būti pateikiama garsu (), vaizdu (</a:t>
            </a:r>
            <a:r>
              <a:rPr lang="lt-LT" dirty="0" err="1">
                <a:solidFill>
                  <a:schemeClr val="accent2">
                    <a:lumMod val="10000"/>
                  </a:schemeClr>
                </a:solidFill>
              </a:rPr>
              <a:t>plančetėmis</a:t>
            </a:r>
            <a:r>
              <a:rPr lang="lt-LT" dirty="0">
                <a:solidFill>
                  <a:schemeClr val="accent2">
                    <a:lumMod val="10000"/>
                  </a:schemeClr>
                </a:solidFill>
              </a:rPr>
              <a:t>) ar net kvapu (impregnuojant atitinkama medžiaga, kuriant </a:t>
            </a:r>
            <a:r>
              <a:rPr lang="lt-LT" dirty="0" err="1">
                <a:solidFill>
                  <a:schemeClr val="accent2">
                    <a:lumMod val="10000"/>
                  </a:schemeClr>
                </a:solidFill>
              </a:rPr>
              <a:t>scrat</a:t>
            </a:r>
            <a:r>
              <a:rPr lang="lt-LT" dirty="0">
                <a:solidFill>
                  <a:schemeClr val="accent2">
                    <a:lumMod val="10000"/>
                  </a:schemeClr>
                </a:solidFill>
              </a:rPr>
              <a:t>);</a:t>
            </a:r>
          </a:p>
          <a:p>
            <a:endParaRPr lang="en-US" dirty="0"/>
          </a:p>
        </p:txBody>
      </p:sp>
      <p:sp>
        <p:nvSpPr>
          <p:cNvPr id="4" name="Slide Number Placeholder 3"/>
          <p:cNvSpPr>
            <a:spLocks noGrp="1"/>
          </p:cNvSpPr>
          <p:nvPr>
            <p:ph type="sldNum" sz="quarter" idx="10"/>
          </p:nvPr>
        </p:nvSpPr>
        <p:spPr/>
        <p:txBody>
          <a:bodyPr/>
          <a:lstStyle/>
          <a:p>
            <a:fld id="{DEB258D6-7B25-40ED-A2D0-25661648CCF3}" type="slidenum">
              <a:rPr lang="en-US" smtClean="0"/>
              <a:t>15</a:t>
            </a:fld>
            <a:endParaRPr lang="en-US"/>
          </a:p>
        </p:txBody>
      </p:sp>
    </p:spTree>
    <p:extLst>
      <p:ext uri="{BB962C8B-B14F-4D97-AF65-F5344CB8AC3E}">
        <p14:creationId xmlns:p14="http://schemas.microsoft.com/office/powerpoint/2010/main" val="3407746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researchers often slap posters together at the last minute instead of thinking about the best ways to deliver their message and engage their audience</a:t>
            </a:r>
          </a:p>
        </p:txBody>
      </p:sp>
      <p:sp>
        <p:nvSpPr>
          <p:cNvPr id="4" name="Slide Number Placeholder 3"/>
          <p:cNvSpPr>
            <a:spLocks noGrp="1"/>
          </p:cNvSpPr>
          <p:nvPr>
            <p:ph type="sldNum" sz="quarter" idx="10"/>
          </p:nvPr>
        </p:nvSpPr>
        <p:spPr/>
        <p:txBody>
          <a:bodyPr/>
          <a:lstStyle/>
          <a:p>
            <a:fld id="{DEB258D6-7B25-40ED-A2D0-25661648CCF3}" type="slidenum">
              <a:rPr lang="en-US" smtClean="0"/>
              <a:t>17</a:t>
            </a:fld>
            <a:endParaRPr lang="en-US"/>
          </a:p>
        </p:txBody>
      </p:sp>
    </p:spTree>
    <p:extLst>
      <p:ext uri="{BB962C8B-B14F-4D97-AF65-F5344CB8AC3E}">
        <p14:creationId xmlns:p14="http://schemas.microsoft.com/office/powerpoint/2010/main" val="2591811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258D6-7B25-40ED-A2D0-25661648CCF3}" type="slidenum">
              <a:rPr lang="en-US" smtClean="0"/>
              <a:t>18</a:t>
            </a:fld>
            <a:endParaRPr lang="en-US"/>
          </a:p>
        </p:txBody>
      </p:sp>
    </p:spTree>
    <p:extLst>
      <p:ext uri="{BB962C8B-B14F-4D97-AF65-F5344CB8AC3E}">
        <p14:creationId xmlns:p14="http://schemas.microsoft.com/office/powerpoint/2010/main" val="3901568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B258D6-7B25-40ED-A2D0-25661648CCF3}" type="slidenum">
              <a:rPr lang="en-US" smtClean="0"/>
              <a:t>19</a:t>
            </a:fld>
            <a:endParaRPr lang="en-US"/>
          </a:p>
        </p:txBody>
      </p:sp>
    </p:spTree>
    <p:extLst>
      <p:ext uri="{BB962C8B-B14F-4D97-AF65-F5344CB8AC3E}">
        <p14:creationId xmlns:p14="http://schemas.microsoft.com/office/powerpoint/2010/main" val="3902212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Keli mano patys pirmieji stendinio pranešimo pavyzdžiai.</a:t>
            </a:r>
          </a:p>
          <a:p>
            <a:r>
              <a:rPr lang="lt-LT" dirty="0"/>
              <a:t>Matoma, kad yra labai daug teksto, gana mažai iliustracijų, tekstas gana mažas, sunkiau įskaitomas, metodai labai detalizuoti.</a:t>
            </a:r>
          </a:p>
          <a:p>
            <a:r>
              <a:rPr lang="lt-LT" dirty="0"/>
              <a:t>Spalvos parinktos taip, kad raudona parodytų svarbą/patrauktų dėmesį, o mėlyna labiau nuramintų, duotų pagalvoti. Raudona spalva nustelbia juodą tekstą. Lygiavimas geras.</a:t>
            </a:r>
          </a:p>
          <a:p>
            <a:endParaRPr lang="lt-LT" dirty="0"/>
          </a:p>
          <a:p>
            <a:r>
              <a:rPr lang="lt-LT" dirty="0"/>
              <a:t>Antrame pavyzdyje irgi matoma daug teksto, bet pateikta daugiau iliustracijų, gana didelė uždavinių skiltis, kuri nelabai reikalinga ir leistų turėti daugiau vietos. Dešiniausia kolona yra ryškiai mažesnio pločio. Paveikslėlių aprašymai užima labai daug vietos.</a:t>
            </a:r>
            <a:endParaRPr lang="en-GB" dirty="0"/>
          </a:p>
        </p:txBody>
      </p:sp>
      <p:sp>
        <p:nvSpPr>
          <p:cNvPr id="4" name="Slide Number Placeholder 3"/>
          <p:cNvSpPr>
            <a:spLocks noGrp="1"/>
          </p:cNvSpPr>
          <p:nvPr>
            <p:ph type="sldNum" sz="quarter" idx="5"/>
          </p:nvPr>
        </p:nvSpPr>
        <p:spPr/>
        <p:txBody>
          <a:bodyPr/>
          <a:lstStyle/>
          <a:p>
            <a:fld id="{DEB258D6-7B25-40ED-A2D0-25661648CCF3}" type="slidenum">
              <a:rPr lang="en-US" smtClean="0"/>
              <a:t>21</a:t>
            </a:fld>
            <a:endParaRPr lang="en-US"/>
          </a:p>
        </p:txBody>
      </p:sp>
    </p:spTree>
    <p:extLst>
      <p:ext uri="{BB962C8B-B14F-4D97-AF65-F5344CB8AC3E}">
        <p14:creationId xmlns:p14="http://schemas.microsoft.com/office/powerpoint/2010/main" val="4217593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EB258D6-7B25-40ED-A2D0-25661648CCF3}" type="slidenum">
              <a:rPr lang="en-US" smtClean="0"/>
              <a:t>22</a:t>
            </a:fld>
            <a:endParaRPr lang="en-US"/>
          </a:p>
        </p:txBody>
      </p:sp>
    </p:spTree>
    <p:extLst>
      <p:ext uri="{BB962C8B-B14F-4D97-AF65-F5344CB8AC3E}">
        <p14:creationId xmlns:p14="http://schemas.microsoft.com/office/powerpoint/2010/main" val="2387649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Gana standartinis stendinio pranešimo pavyzdys, naudojantis trijų stulpelių pateikimą. Pasirinktas spalvų suderinimas gal ir leidžia viską perskaityti (man asmeniškai per ryškus), tačiau labai atsiskiria grafikai ir iliustracijos apteikiami baltame fone. Dalis </a:t>
            </a:r>
            <a:r>
              <a:rPr lang="lt-LT" dirty="0" err="1"/>
              <a:t>infromacijos</a:t>
            </a:r>
            <a:r>
              <a:rPr lang="lt-LT" dirty="0"/>
              <a:t> perteklinė (aišku, stendinis pranešimas buvo ruoštas nemano mokslų srityje (čia ruošta klimatologijos modeliavimui) reiktų išgirsti patį pristatymą); Grafikai galėtų būti didesni. Nėra perkrauta tekstu.</a:t>
            </a:r>
            <a:endParaRPr lang="en-GB" dirty="0"/>
          </a:p>
        </p:txBody>
      </p:sp>
      <p:sp>
        <p:nvSpPr>
          <p:cNvPr id="4" name="Slide Number Placeholder 3"/>
          <p:cNvSpPr>
            <a:spLocks noGrp="1"/>
          </p:cNvSpPr>
          <p:nvPr>
            <p:ph type="sldNum" sz="quarter" idx="5"/>
          </p:nvPr>
        </p:nvSpPr>
        <p:spPr/>
        <p:txBody>
          <a:bodyPr/>
          <a:lstStyle/>
          <a:p>
            <a:fld id="{DEB258D6-7B25-40ED-A2D0-25661648CCF3}" type="slidenum">
              <a:rPr lang="en-US" smtClean="0"/>
              <a:t>23</a:t>
            </a:fld>
            <a:endParaRPr lang="en-US"/>
          </a:p>
        </p:txBody>
      </p:sp>
    </p:spTree>
    <p:extLst>
      <p:ext uri="{BB962C8B-B14F-4D97-AF65-F5344CB8AC3E}">
        <p14:creationId xmlns:p14="http://schemas.microsoft.com/office/powerpoint/2010/main" val="94270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Stendinis pranešimas, kuris yra pateiktas kaip blogo stendinio pranešimo pavyzdys </a:t>
            </a:r>
            <a:r>
              <a:rPr lang="lt-LT" dirty="0" err="1"/>
              <a:t>Collin</a:t>
            </a:r>
            <a:r>
              <a:rPr lang="lt-LT" dirty="0"/>
              <a:t> </a:t>
            </a:r>
            <a:r>
              <a:rPr lang="lt-LT" dirty="0" err="1"/>
              <a:t>Purrington</a:t>
            </a:r>
            <a:r>
              <a:rPr lang="lt-LT" dirty="0"/>
              <a:t> svetainėje. Vien tekstas, labai nevienodo dydžio ir išdėliojimo teksto laukai, kursyvo netinkamas naudojimas (kursyvo nereiktų naudoti, nes tuomet negalima atskirti lotyniškų rūšies pavadinimų nuo teksto). Tamsesni laukai apsunkina skaitymą; Fonas apsunkina skaitymą, panaudota labai daug logotipų, pavadinimas labai sunkiai perskaitomas, nevienodi tarpai tarp teksto laukų (vienu </a:t>
            </a:r>
            <a:r>
              <a:rPr lang="lt-LT" dirty="0" err="1"/>
              <a:t>atvėju</a:t>
            </a:r>
            <a:r>
              <a:rPr lang="lt-LT" dirty="0"/>
              <a:t> tarpo nėra).</a:t>
            </a:r>
            <a:endParaRPr lang="en-GB" dirty="0"/>
          </a:p>
        </p:txBody>
      </p:sp>
      <p:sp>
        <p:nvSpPr>
          <p:cNvPr id="4" name="Slide Number Placeholder 3"/>
          <p:cNvSpPr>
            <a:spLocks noGrp="1"/>
          </p:cNvSpPr>
          <p:nvPr>
            <p:ph type="sldNum" sz="quarter" idx="5"/>
          </p:nvPr>
        </p:nvSpPr>
        <p:spPr/>
        <p:txBody>
          <a:bodyPr/>
          <a:lstStyle/>
          <a:p>
            <a:fld id="{DEB258D6-7B25-40ED-A2D0-25661648CCF3}" type="slidenum">
              <a:rPr lang="en-US" smtClean="0"/>
              <a:t>24</a:t>
            </a:fld>
            <a:endParaRPr lang="en-US"/>
          </a:p>
        </p:txBody>
      </p:sp>
    </p:spTree>
    <p:extLst>
      <p:ext uri="{BB962C8B-B14F-4D97-AF65-F5344CB8AC3E}">
        <p14:creationId xmlns:p14="http://schemas.microsoft.com/office/powerpoint/2010/main" val="2781563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200" kern="1200" dirty="0">
                <a:solidFill>
                  <a:schemeClr val="tx1"/>
                </a:solidFill>
                <a:effectLst/>
                <a:latin typeface="+mn-lt"/>
                <a:ea typeface="+mn-ea"/>
                <a:cs typeface="+mn-cs"/>
              </a:rPr>
              <a:t>Tai manau pirmiausia būtų tikslinga aptarti kas yra stendinis pranešimas ir kodėl mes juos pristatome. Tai stendinis pranešimas yra mokslinio darbo, tyrimo ar koncepcijos (jei kalbėsime mokslo konferencijų kontekste) pristatymas naudojant plakatą kaip pagrindinį vizualinį elementą. Ir nors kartais galima jausti tam tikrą stigmą, jog stendiniai pranešimai yra tik mažiau pavykę, ar nepriimti žodiniai pranešimai, tam tikrais aspektais stendiniai pranešimai gali gerokai labiau pasitarnauti mokslininko karjeroje ir turi tam tikrų </a:t>
            </a:r>
            <a:r>
              <a:rPr lang="lt-LT" sz="1200" kern="1200" dirty="0" err="1">
                <a:solidFill>
                  <a:schemeClr val="tx1"/>
                </a:solidFill>
                <a:effectLst/>
                <a:latin typeface="+mn-lt"/>
                <a:ea typeface="+mn-ea"/>
                <a:cs typeface="+mn-cs"/>
              </a:rPr>
              <a:t>pranašumų</a:t>
            </a:r>
            <a:r>
              <a:rPr lang="lt-LT" sz="1200" kern="1200" dirty="0">
                <a:solidFill>
                  <a:schemeClr val="tx1"/>
                </a:solidFill>
                <a:effectLst/>
                <a:latin typeface="+mn-lt"/>
                <a:ea typeface="+mn-ea"/>
                <a:cs typeface="+mn-cs"/>
              </a:rPr>
              <a:t> (šalia savo </a:t>
            </a:r>
            <a:r>
              <a:rPr lang="lt-LT" sz="1200" kern="1200" dirty="0" err="1">
                <a:solidFill>
                  <a:schemeClr val="tx1"/>
                </a:solidFill>
                <a:effectLst/>
                <a:latin typeface="+mn-lt"/>
                <a:ea typeface="+mn-ea"/>
                <a:cs typeface="+mn-cs"/>
              </a:rPr>
              <a:t>trūkūmų</a:t>
            </a:r>
            <a:r>
              <a:rPr lang="lt-LT" sz="1200" kern="1200" dirty="0">
                <a:solidFill>
                  <a:schemeClr val="tx1"/>
                </a:solidFill>
                <a:effectLst/>
                <a:latin typeface="+mn-lt"/>
                <a:ea typeface="+mn-ea"/>
                <a:cs typeface="+mn-cs"/>
              </a:rPr>
              <a:t>). Pirmiausia pristatant savo tyrimus šiuo formatu visą savo informaciją mes turime vienoje vietoje, mums nereikia verstis per daugybę lapų ar atskirų skaidrių. Informacija pateikiame gerokai labiau sutraukta – tam tikra prasme stendinis pranešimas yra tyrimo santrauka (vadinamas abstraktas).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EB258D6-7B25-40ED-A2D0-25661648CCF3}" type="slidenum">
              <a:rPr lang="en-US" smtClean="0"/>
              <a:t>2</a:t>
            </a:fld>
            <a:endParaRPr lang="en-US"/>
          </a:p>
        </p:txBody>
      </p:sp>
    </p:spTree>
    <p:extLst>
      <p:ext uri="{BB962C8B-B14F-4D97-AF65-F5344CB8AC3E}">
        <p14:creationId xmlns:p14="http://schemas.microsoft.com/office/powerpoint/2010/main" val="2330134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Kitas prastesnis pranešimo pavyzdys, kuriame apstu teksto, nereikalingų pranešimo dalių (santrauka, </a:t>
            </a:r>
            <a:r>
              <a:rPr lang="lt-LT" dirty="0" err="1"/>
              <a:t>klasimai</a:t>
            </a:r>
            <a:r>
              <a:rPr lang="lt-LT" dirty="0"/>
              <a:t>, hipotezės), metodai pateikti tik tekstu, rezultatai (kurie turėtų būti pagrindine dalimi) užima tik nedidelę pranešimo dalį. Pateikta atskira diskusija ir išvados. Labai daug vietos priskirta bibliografijai.</a:t>
            </a:r>
            <a:endParaRPr lang="en-GB" dirty="0"/>
          </a:p>
        </p:txBody>
      </p:sp>
      <p:sp>
        <p:nvSpPr>
          <p:cNvPr id="4" name="Slide Number Placeholder 3"/>
          <p:cNvSpPr>
            <a:spLocks noGrp="1"/>
          </p:cNvSpPr>
          <p:nvPr>
            <p:ph type="sldNum" sz="quarter" idx="5"/>
          </p:nvPr>
        </p:nvSpPr>
        <p:spPr/>
        <p:txBody>
          <a:bodyPr/>
          <a:lstStyle/>
          <a:p>
            <a:fld id="{DEB258D6-7B25-40ED-A2D0-25661648CCF3}" type="slidenum">
              <a:rPr lang="en-US" smtClean="0"/>
              <a:t>25</a:t>
            </a:fld>
            <a:endParaRPr lang="en-US"/>
          </a:p>
        </p:txBody>
      </p:sp>
    </p:spTree>
    <p:extLst>
      <p:ext uri="{BB962C8B-B14F-4D97-AF65-F5344CB8AC3E}">
        <p14:creationId xmlns:p14="http://schemas.microsoft.com/office/powerpoint/2010/main" val="809406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Darbas susijęs su fizika (atominiais reaktoriais); Gana daug, įdomių iliustracijų, nėra perkrauta tekstu, tačiau </a:t>
            </a:r>
            <a:r>
              <a:rPr lang="lt-LT" dirty="0" err="1"/>
              <a:t>infromacijos</a:t>
            </a:r>
            <a:r>
              <a:rPr lang="lt-LT" dirty="0"/>
              <a:t> kiekis gana didelis, galėtų būti labiau sutrauktas.</a:t>
            </a:r>
            <a:endParaRPr lang="en-GB" dirty="0"/>
          </a:p>
        </p:txBody>
      </p:sp>
      <p:sp>
        <p:nvSpPr>
          <p:cNvPr id="4" name="Slide Number Placeholder 3"/>
          <p:cNvSpPr>
            <a:spLocks noGrp="1"/>
          </p:cNvSpPr>
          <p:nvPr>
            <p:ph type="sldNum" sz="quarter" idx="5"/>
          </p:nvPr>
        </p:nvSpPr>
        <p:spPr/>
        <p:txBody>
          <a:bodyPr/>
          <a:lstStyle/>
          <a:p>
            <a:fld id="{DEB258D6-7B25-40ED-A2D0-25661648CCF3}" type="slidenum">
              <a:rPr lang="en-US" smtClean="0"/>
              <a:t>26</a:t>
            </a:fld>
            <a:endParaRPr lang="en-US"/>
          </a:p>
        </p:txBody>
      </p:sp>
    </p:spTree>
    <p:extLst>
      <p:ext uri="{BB962C8B-B14F-4D97-AF65-F5344CB8AC3E}">
        <p14:creationId xmlns:p14="http://schemas.microsoft.com/office/powerpoint/2010/main" val="610295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Pavyzdys, kuris susilaukė labai didelio atsako Twitter. Pagal tai, kiek pavyko suprasti, darbo grupės vadovas pristatinėjo įvairius darbus atliekamus jo komandoje. Reakcijų buvo įvairiausių, tačiau turbūt daugiausiai pasakanti, jog visą stendinių </a:t>
            </a:r>
            <a:r>
              <a:rPr lang="lt-LT" dirty="0" err="1"/>
              <a:t>pranšimų</a:t>
            </a:r>
            <a:r>
              <a:rPr lang="lt-LT" dirty="0"/>
              <a:t> sesiją galima sudėti į vieną plakatą. Nerekomenduoju tiek užkrauti savo plakato, jeigu atliekate ir turite daug medžiagos – puiku, bet būtų gerai ją pateikti atskirai, mažiau apkraunant.</a:t>
            </a:r>
            <a:endParaRPr lang="en-GB" dirty="0"/>
          </a:p>
        </p:txBody>
      </p:sp>
      <p:sp>
        <p:nvSpPr>
          <p:cNvPr id="4" name="Slide Number Placeholder 3"/>
          <p:cNvSpPr>
            <a:spLocks noGrp="1"/>
          </p:cNvSpPr>
          <p:nvPr>
            <p:ph type="sldNum" sz="quarter" idx="5"/>
          </p:nvPr>
        </p:nvSpPr>
        <p:spPr/>
        <p:txBody>
          <a:bodyPr/>
          <a:lstStyle/>
          <a:p>
            <a:fld id="{DEB258D6-7B25-40ED-A2D0-25661648CCF3}" type="slidenum">
              <a:rPr lang="en-US" smtClean="0"/>
              <a:t>27</a:t>
            </a:fld>
            <a:endParaRPr lang="en-US"/>
          </a:p>
        </p:txBody>
      </p:sp>
    </p:spTree>
    <p:extLst>
      <p:ext uri="{BB962C8B-B14F-4D97-AF65-F5344CB8AC3E}">
        <p14:creationId xmlns:p14="http://schemas.microsoft.com/office/powerpoint/2010/main" val="869690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Vienas man asmeniškai labiausiai patinkančių pavyzdžiu. Gerai pasirinktos spalvos ir išlaikytas spalvų stilius tarp plakato ir grafikų. Metodai pateikti paprasta, aiškia schema. Įvadas aprašo problemą (nors nuotrauka gal kiek įsiterpia į tekstą). Centrinė nuotrauka patraukia akį ir kartu nusako temą. Rezultatai pateikti su nedaug teksto, bet iliustracijomis. Išvados leidžia greitai susipažinti su darbo rezultatais ir kaip jos siejasi su įvade pateikta problemą.</a:t>
            </a:r>
            <a:endParaRPr lang="en-GB" dirty="0"/>
          </a:p>
        </p:txBody>
      </p:sp>
      <p:sp>
        <p:nvSpPr>
          <p:cNvPr id="4" name="Slide Number Placeholder 3"/>
          <p:cNvSpPr>
            <a:spLocks noGrp="1"/>
          </p:cNvSpPr>
          <p:nvPr>
            <p:ph type="sldNum" sz="quarter" idx="5"/>
          </p:nvPr>
        </p:nvSpPr>
        <p:spPr/>
        <p:txBody>
          <a:bodyPr/>
          <a:lstStyle/>
          <a:p>
            <a:fld id="{DEB258D6-7B25-40ED-A2D0-25661648CCF3}" type="slidenum">
              <a:rPr lang="en-US" smtClean="0"/>
              <a:t>28</a:t>
            </a:fld>
            <a:endParaRPr lang="en-US"/>
          </a:p>
        </p:txBody>
      </p:sp>
    </p:spTree>
    <p:extLst>
      <p:ext uri="{BB962C8B-B14F-4D97-AF65-F5344CB8AC3E}">
        <p14:creationId xmlns:p14="http://schemas.microsoft.com/office/powerpoint/2010/main" val="1345859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Kitas gana įdomus stendinis pranešimas. Didelė nuotrauka liudijanti apie ką bus kalbama. Gražiai panaudotos spalvos tarp iliustracijos ir viso teksto (pakankamas kontrastas). Pavadinimas taip pat įdomus ir neapkraunantis. Nėra daug teksto. Metodai pateikti tekstu ir iliustracija, kuri aiškiai parodo infekcijos padarinį (iliustracija susieta su tema). Schema čia galimai apkrautų plakatą. Rezultatai pateikti glaustai, bet aiškiai. Gal asmeniškai norėtųsi pakeisti 1 ir 2 rezultatus (kadangi pasikeičia skaitomas stulpelis).</a:t>
            </a:r>
            <a:endParaRPr lang="en-GB" dirty="0"/>
          </a:p>
        </p:txBody>
      </p:sp>
      <p:sp>
        <p:nvSpPr>
          <p:cNvPr id="4" name="Slide Number Placeholder 3"/>
          <p:cNvSpPr>
            <a:spLocks noGrp="1"/>
          </p:cNvSpPr>
          <p:nvPr>
            <p:ph type="sldNum" sz="quarter" idx="5"/>
          </p:nvPr>
        </p:nvSpPr>
        <p:spPr/>
        <p:txBody>
          <a:bodyPr/>
          <a:lstStyle/>
          <a:p>
            <a:fld id="{DEB258D6-7B25-40ED-A2D0-25661648CCF3}" type="slidenum">
              <a:rPr lang="en-US" smtClean="0"/>
              <a:t>29</a:t>
            </a:fld>
            <a:endParaRPr lang="en-US"/>
          </a:p>
        </p:txBody>
      </p:sp>
    </p:spTree>
    <p:extLst>
      <p:ext uri="{BB962C8B-B14F-4D97-AF65-F5344CB8AC3E}">
        <p14:creationId xmlns:p14="http://schemas.microsoft.com/office/powerpoint/2010/main" val="701297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Keli įdomesnio stiliaus – labiau stilizuoti pavyzdžiai. Jie paimti iš </a:t>
            </a:r>
            <a:r>
              <a:rPr lang="lt-LT" dirty="0" err="1"/>
              <a:t>better</a:t>
            </a:r>
            <a:r>
              <a:rPr lang="lt-LT" dirty="0"/>
              <a:t> </a:t>
            </a:r>
            <a:r>
              <a:rPr lang="lt-LT" dirty="0" err="1"/>
              <a:t>posters</a:t>
            </a:r>
            <a:r>
              <a:rPr lang="lt-LT" dirty="0"/>
              <a:t> </a:t>
            </a:r>
            <a:r>
              <a:rPr lang="lt-LT" dirty="0" err="1"/>
              <a:t>blogspoto</a:t>
            </a:r>
            <a:r>
              <a:rPr lang="lt-LT" dirty="0"/>
              <a:t>, kuriame galima rasti daugiau įdomių stendinių pranešimų, kuris gavo geriausio stendinio pranešimo apdovanojimą. Šis stendinis pranešimas ruoštas pagal XX a. pradžioje naudotas reklamas, afišas ir pan. (vadinamas </a:t>
            </a:r>
            <a:r>
              <a:rPr lang="lt-LT" dirty="0" err="1"/>
              <a:t>pastišas</a:t>
            </a:r>
            <a:r>
              <a:rPr lang="lt-LT" dirty="0"/>
              <a:t> – kito stiliaus imitavimas savajame), parinktos spalvos, šriftai ir perskyrimai remiantis tuo laikotarpiu. Pasirinktas laikotarpis pagal pašto karvelių išnykimo laikotarpį. Pavadinimas ir spalvos iškarto patraukia akį, naudojamos kelios spalvos tarpusavyje. Nors teksto naudojama ir daugiau, jis nėra labai apkraunantis visą pranešimą.</a:t>
            </a:r>
          </a:p>
          <a:p>
            <a:r>
              <a:rPr lang="lt-LT" dirty="0"/>
              <a:t>Apie stilių daug nekalbėjau, tačiau reiktų vengti pirmojo asmens naudojimo, naudoti būtąjį laiką (pastaba – šiame darbe tik 1 autorius).</a:t>
            </a:r>
          </a:p>
        </p:txBody>
      </p:sp>
      <p:sp>
        <p:nvSpPr>
          <p:cNvPr id="4" name="Slide Number Placeholder 3"/>
          <p:cNvSpPr>
            <a:spLocks noGrp="1"/>
          </p:cNvSpPr>
          <p:nvPr>
            <p:ph type="sldNum" sz="quarter" idx="5"/>
          </p:nvPr>
        </p:nvSpPr>
        <p:spPr/>
        <p:txBody>
          <a:bodyPr/>
          <a:lstStyle/>
          <a:p>
            <a:fld id="{DEB258D6-7B25-40ED-A2D0-25661648CCF3}" type="slidenum">
              <a:rPr lang="en-US" smtClean="0"/>
              <a:t>30</a:t>
            </a:fld>
            <a:endParaRPr lang="en-US"/>
          </a:p>
        </p:txBody>
      </p:sp>
    </p:spTree>
    <p:extLst>
      <p:ext uri="{BB962C8B-B14F-4D97-AF65-F5344CB8AC3E}">
        <p14:creationId xmlns:p14="http://schemas.microsoft.com/office/powerpoint/2010/main" val="2118998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Kitas pavyzdys, šiuo </a:t>
            </a:r>
            <a:r>
              <a:rPr lang="lt-LT" dirty="0" err="1"/>
              <a:t>atvėju</a:t>
            </a:r>
            <a:r>
              <a:rPr lang="lt-LT" dirty="0"/>
              <a:t> naudojantis vizualinių novelių – komiksų stilių. Labai įdomus pritaikymas, tačiau gal kiek mažiau informatyvus – nemaža dalis svarbios </a:t>
            </a:r>
            <a:r>
              <a:rPr lang="lt-LT" dirty="0" err="1"/>
              <a:t>infromacijos</a:t>
            </a:r>
            <a:r>
              <a:rPr lang="lt-LT" dirty="0"/>
              <a:t> pateikta daugiau kaip fonas,  grafikai yra tarsi antrame plane ir sunkiau vertinami. Tokie stilizavimai iš vienos pusės tikrai įdomūs, traukia akį ir gali būti sveikintini, tačiau kai kuriais aspektais juos reikia taikyti atsargiai, arba gerai pagalvoti, kaip pateiksite svarbia informacija. Jie taip pat gali atrodyti </a:t>
            </a:r>
            <a:r>
              <a:rPr lang="lt-LT" dirty="0" err="1"/>
              <a:t>kičiški</a:t>
            </a:r>
            <a:r>
              <a:rPr lang="lt-LT" dirty="0"/>
              <a:t>. Asmeniškai stendinis pranešimas, kurį nagrinėti man pačiam be pristatymo yra sudėtinga.</a:t>
            </a:r>
            <a:endParaRPr lang="en-GB" dirty="0"/>
          </a:p>
        </p:txBody>
      </p:sp>
      <p:sp>
        <p:nvSpPr>
          <p:cNvPr id="4" name="Slide Number Placeholder 3"/>
          <p:cNvSpPr>
            <a:spLocks noGrp="1"/>
          </p:cNvSpPr>
          <p:nvPr>
            <p:ph type="sldNum" sz="quarter" idx="5"/>
          </p:nvPr>
        </p:nvSpPr>
        <p:spPr/>
        <p:txBody>
          <a:bodyPr/>
          <a:lstStyle/>
          <a:p>
            <a:fld id="{DEB258D6-7B25-40ED-A2D0-25661648CCF3}" type="slidenum">
              <a:rPr lang="en-US" smtClean="0"/>
              <a:t>31</a:t>
            </a:fld>
            <a:endParaRPr lang="en-US"/>
          </a:p>
        </p:txBody>
      </p:sp>
    </p:spTree>
    <p:extLst>
      <p:ext uri="{BB962C8B-B14F-4D97-AF65-F5344CB8AC3E}">
        <p14:creationId xmlns:p14="http://schemas.microsoft.com/office/powerpoint/2010/main" val="32384549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Keli minimalistinio dizaino pavyzdžiai, apie kurios internete radau labai gerus atsiliepimus. Kairėje esantis pavyzdys naudojama labai minimalistinį stilių – iliustracija, ir pavadinimas pateiktas klausimu;  vienas grafikas nurodantis pagrindinę tyrimo eigą, QR kodas į daugiau informacijos ir išvada pateikiama atsakymu. Asmeniškai man kiek per didelis informacijos trūkumas, kuris neleidžia įvertinti metodų, pateikiama gana mažai informacijos apie patį tyrimą, kokia jo svarba. Geras būdas pritraukti žmones ir jiems papasakoti apie savo tyrimus, tačiau yra labai mažai medžiagos kuria naudotis pačiam norint pristatyti savo darbą.</a:t>
            </a:r>
          </a:p>
          <a:p>
            <a:r>
              <a:rPr lang="lt-LT" dirty="0"/>
              <a:t>Šalia pateiktas stendinis pranešimas, kuris buvo įkvėptas pirmojo. Jame vėlgi beveik nėra pateikta tekstinės </a:t>
            </a:r>
            <a:r>
              <a:rPr lang="lt-LT" dirty="0" err="1"/>
              <a:t>infromacijos</a:t>
            </a:r>
            <a:r>
              <a:rPr lang="lt-LT" dirty="0"/>
              <a:t>, tačiau grafinės informacijos yra daugiau, vėl iliustracija parodanti objektą, informacija patiekta glaustai. Atkreipkite dėmesį į naudojamas spalvas, kurios suderintos su objekto (šiuo </a:t>
            </a:r>
            <a:r>
              <a:rPr lang="lt-LT" dirty="0" err="1"/>
              <a:t>atvėju</a:t>
            </a:r>
            <a:r>
              <a:rPr lang="lt-LT" dirty="0"/>
              <a:t> lelijos) spalvomis. Papildoma, mažiau svarbi informacija pateikta gana blankiai, kas yra gerai, nes ji yra, tačiau dažniausiai yra mažiausiai dominanti skaitytoją.</a:t>
            </a:r>
            <a:endParaRPr lang="en-GB" dirty="0"/>
          </a:p>
        </p:txBody>
      </p:sp>
      <p:sp>
        <p:nvSpPr>
          <p:cNvPr id="4" name="Slide Number Placeholder 3"/>
          <p:cNvSpPr>
            <a:spLocks noGrp="1"/>
          </p:cNvSpPr>
          <p:nvPr>
            <p:ph type="sldNum" sz="quarter" idx="5"/>
          </p:nvPr>
        </p:nvSpPr>
        <p:spPr/>
        <p:txBody>
          <a:bodyPr/>
          <a:lstStyle/>
          <a:p>
            <a:fld id="{DEB258D6-7B25-40ED-A2D0-25661648CCF3}" type="slidenum">
              <a:rPr lang="en-US" smtClean="0"/>
              <a:t>32</a:t>
            </a:fld>
            <a:endParaRPr lang="en-US"/>
          </a:p>
        </p:txBody>
      </p:sp>
    </p:spTree>
    <p:extLst>
      <p:ext uri="{BB962C8B-B14F-4D97-AF65-F5344CB8AC3E}">
        <p14:creationId xmlns:p14="http://schemas.microsoft.com/office/powerpoint/2010/main" val="31098160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Ir paskutinis pavyzdys yra kiek kitokio išplanavimo stendinio pranešimo pavyzdys. Iliustruoja vieną iš naujų siūlomų stendinių pranešimų variantų, greitam temos perteikimui. Pagrindinė mintis pateikta tekstu, šalia pridėtas QR kodas su nuoroda į papildomą </a:t>
            </a:r>
            <a:r>
              <a:rPr lang="lt-LT" dirty="0" err="1"/>
              <a:t>infromaciją</a:t>
            </a:r>
            <a:r>
              <a:rPr lang="lt-LT" dirty="0"/>
              <a:t>. </a:t>
            </a:r>
            <a:r>
              <a:rPr lang="lt-LT" dirty="0" err="1"/>
              <a:t>Kaireje</a:t>
            </a:r>
            <a:r>
              <a:rPr lang="lt-LT" dirty="0"/>
              <a:t> sutrumpintas įvadas, metodinė dalis ir dalis rezultatų (nežinau kodėl jie taip perskelti, nebent tyrėjas planavo stovėti dešinėje dalyje ir nenorėjo užstoti teksto). Įdomus pristatymo būdas, kada nėra labai didelio kiekio rezultatų, arba galima efektyviai metodiką perteikti tekstu, tačiau gana sunku pateikti iliustracijas, jas deleguoti į šonus ir paskui pasakoti apie jas.</a:t>
            </a:r>
            <a:endParaRPr lang="en-GB" dirty="0"/>
          </a:p>
        </p:txBody>
      </p:sp>
      <p:sp>
        <p:nvSpPr>
          <p:cNvPr id="4" name="Slide Number Placeholder 3"/>
          <p:cNvSpPr>
            <a:spLocks noGrp="1"/>
          </p:cNvSpPr>
          <p:nvPr>
            <p:ph type="sldNum" sz="quarter" idx="5"/>
          </p:nvPr>
        </p:nvSpPr>
        <p:spPr/>
        <p:txBody>
          <a:bodyPr/>
          <a:lstStyle/>
          <a:p>
            <a:fld id="{DEB258D6-7B25-40ED-A2D0-25661648CCF3}" type="slidenum">
              <a:rPr lang="en-US" smtClean="0"/>
              <a:t>33</a:t>
            </a:fld>
            <a:endParaRPr lang="en-US"/>
          </a:p>
        </p:txBody>
      </p:sp>
    </p:spTree>
    <p:extLst>
      <p:ext uri="{BB962C8B-B14F-4D97-AF65-F5344CB8AC3E}">
        <p14:creationId xmlns:p14="http://schemas.microsoft.com/office/powerpoint/2010/main" val="1805212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Tam tikra prasme stendinis pranešimas turi tarnauti kaip tyrimo santrauka; Taip pat tai yra priemonė perteikti informaciją jūsų auditorijai;</a:t>
            </a:r>
            <a:endParaRPr lang="en-GB" dirty="0"/>
          </a:p>
        </p:txBody>
      </p:sp>
      <p:sp>
        <p:nvSpPr>
          <p:cNvPr id="4" name="Slide Number Placeholder 3"/>
          <p:cNvSpPr>
            <a:spLocks noGrp="1"/>
          </p:cNvSpPr>
          <p:nvPr>
            <p:ph type="sldNum" sz="quarter" idx="5"/>
          </p:nvPr>
        </p:nvSpPr>
        <p:spPr/>
        <p:txBody>
          <a:bodyPr/>
          <a:lstStyle/>
          <a:p>
            <a:fld id="{DEB258D6-7B25-40ED-A2D0-25661648CCF3}" type="slidenum">
              <a:rPr lang="en-US" smtClean="0"/>
              <a:t>3</a:t>
            </a:fld>
            <a:endParaRPr lang="en-US"/>
          </a:p>
        </p:txBody>
      </p:sp>
    </p:spTree>
    <p:extLst>
      <p:ext uri="{BB962C8B-B14F-4D97-AF65-F5344CB8AC3E}">
        <p14:creationId xmlns:p14="http://schemas.microsoft.com/office/powerpoint/2010/main" val="1654824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457200" indent="-457200" algn="just">
              <a:buAutoNum type="arabicPeriod"/>
            </a:pPr>
            <a:r>
              <a:rPr lang="lt-LT" sz="1200" dirty="0">
                <a:solidFill>
                  <a:schemeClr val="accent2">
                    <a:lumMod val="10000"/>
                  </a:schemeClr>
                </a:solidFill>
              </a:rPr>
              <a:t>Plakato pavadinimas;</a:t>
            </a:r>
          </a:p>
          <a:p>
            <a:pPr marL="457200" indent="-457200" algn="just">
              <a:buAutoNum type="arabicPeriod"/>
            </a:pPr>
            <a:r>
              <a:rPr lang="lt-LT" sz="1200" dirty="0">
                <a:solidFill>
                  <a:schemeClr val="accent2">
                    <a:lumMod val="10000"/>
                  </a:schemeClr>
                </a:solidFill>
              </a:rPr>
              <a:t>Plakato autoriai (ir jų </a:t>
            </a:r>
            <a:r>
              <a:rPr lang="lt-LT" sz="1200" dirty="0" err="1">
                <a:solidFill>
                  <a:schemeClr val="accent2">
                    <a:lumMod val="10000"/>
                  </a:schemeClr>
                </a:solidFill>
              </a:rPr>
              <a:t>afiliacija</a:t>
            </a:r>
            <a:r>
              <a:rPr lang="lt-LT" sz="1200" dirty="0">
                <a:solidFill>
                  <a:schemeClr val="accent2">
                    <a:lumMod val="10000"/>
                  </a:schemeClr>
                </a:solidFill>
              </a:rPr>
              <a:t>);</a:t>
            </a:r>
          </a:p>
          <a:p>
            <a:pPr marL="457200" indent="-457200" algn="just">
              <a:buAutoNum type="arabicPeriod"/>
            </a:pPr>
            <a:r>
              <a:rPr lang="lt-LT" sz="1200" dirty="0">
                <a:solidFill>
                  <a:schemeClr val="accent2">
                    <a:lumMod val="10000"/>
                  </a:schemeClr>
                </a:solidFill>
              </a:rPr>
              <a:t>Institucijos logotipas (paprastai pristatančiojo autoriaus);</a:t>
            </a:r>
          </a:p>
          <a:p>
            <a:pPr marL="457200" indent="-457200" algn="just">
              <a:buAutoNum type="arabicPeriod"/>
            </a:pPr>
            <a:r>
              <a:rPr lang="lt-LT" sz="1200" dirty="0">
                <a:solidFill>
                  <a:schemeClr val="accent2">
                    <a:lumMod val="10000"/>
                  </a:schemeClr>
                </a:solidFill>
              </a:rPr>
              <a:t>Konferencijos logotipas (pasirinktinai);</a:t>
            </a:r>
          </a:p>
          <a:p>
            <a:pPr marL="457200" indent="-457200" algn="just">
              <a:buAutoNum type="arabicPeriod"/>
            </a:pPr>
            <a:r>
              <a:rPr lang="lt-LT" sz="1200" dirty="0">
                <a:solidFill>
                  <a:schemeClr val="accent2">
                    <a:lumMod val="10000"/>
                  </a:schemeClr>
                </a:solidFill>
              </a:rPr>
              <a:t>(Esant poreikiui) partnerių, finansavusių įstaigų logotipai.</a:t>
            </a:r>
          </a:p>
          <a:p>
            <a:endParaRPr lang="en-US" dirty="0"/>
          </a:p>
        </p:txBody>
      </p:sp>
      <p:sp>
        <p:nvSpPr>
          <p:cNvPr id="4" name="Slide Number Placeholder 3"/>
          <p:cNvSpPr>
            <a:spLocks noGrp="1"/>
          </p:cNvSpPr>
          <p:nvPr>
            <p:ph type="sldNum" sz="quarter" idx="10"/>
          </p:nvPr>
        </p:nvSpPr>
        <p:spPr/>
        <p:txBody>
          <a:bodyPr/>
          <a:lstStyle/>
          <a:p>
            <a:fld id="{DEB258D6-7B25-40ED-A2D0-25661648CCF3}" type="slidenum">
              <a:rPr lang="en-US" smtClean="0"/>
              <a:t>5</a:t>
            </a:fld>
            <a:endParaRPr lang="en-US"/>
          </a:p>
        </p:txBody>
      </p:sp>
    </p:spTree>
    <p:extLst>
      <p:ext uri="{BB962C8B-B14F-4D97-AF65-F5344CB8AC3E}">
        <p14:creationId xmlns:p14="http://schemas.microsoft.com/office/powerpoint/2010/main" val="3552600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dirty="0"/>
              <a:t>Įvadas - </a:t>
            </a:r>
            <a:r>
              <a:rPr lang="lt-LT" sz="1200" dirty="0">
                <a:solidFill>
                  <a:schemeClr val="accent2">
                    <a:lumMod val="10000"/>
                  </a:schemeClr>
                </a:solidFill>
              </a:rPr>
              <a:t>(galimas arba tekstu, arba iliustracijomis, nors tekstu yra geriau, ypač kadangi ne visą laiką būsi prie plakato (nebent pridėti iš literatūros iliustraciją). Rašydami įvadą atsižvelkite, jog tikėtina, kad jūsų klausys netik jūsų srities ekspertai (bet jūs vis vien darote mokslinį pranešimą</a:t>
            </a:r>
            <a:r>
              <a:rPr lang="en-GB" sz="1200" dirty="0">
                <a:solidFill>
                  <a:schemeClr val="accent2">
                    <a:lumMod val="10000"/>
                  </a:schemeClr>
                </a:solidFill>
              </a:rPr>
              <a:t>!</a:t>
            </a:r>
            <a:r>
              <a:rPr lang="lt-LT" sz="1200" dirty="0">
                <a:solidFill>
                  <a:schemeClr val="accent2">
                    <a:lumMod val="10000"/>
                  </a:schemeClr>
                </a:solidFill>
              </a:rPr>
              <a:t>).</a:t>
            </a:r>
          </a:p>
          <a:p>
            <a:r>
              <a:rPr lang="lt-LT" dirty="0"/>
              <a:t>Metodai – geriau iliustracijomis</a:t>
            </a:r>
            <a:r>
              <a:rPr lang="en-GB" dirty="0"/>
              <a:t>, </a:t>
            </a:r>
            <a:r>
              <a:rPr lang="en-GB" dirty="0" err="1"/>
              <a:t>kadangi</a:t>
            </a:r>
            <a:r>
              <a:rPr lang="en-GB" dirty="0"/>
              <a:t> </a:t>
            </a:r>
            <a:r>
              <a:rPr lang="en-GB" dirty="0" err="1"/>
              <a:t>jos</a:t>
            </a:r>
            <a:r>
              <a:rPr lang="en-GB" dirty="0"/>
              <a:t> </a:t>
            </a:r>
            <a:r>
              <a:rPr lang="en-GB" dirty="0" err="1"/>
              <a:t>neapsunkina</a:t>
            </a:r>
            <a:r>
              <a:rPr lang="en-GB" dirty="0"/>
              <a:t> </a:t>
            </a:r>
            <a:r>
              <a:rPr lang="en-GB" dirty="0" err="1"/>
              <a:t>stendinio</a:t>
            </a:r>
            <a:r>
              <a:rPr lang="en-GB" dirty="0"/>
              <a:t> </a:t>
            </a:r>
            <a:r>
              <a:rPr lang="en-GB" dirty="0" err="1"/>
              <a:t>prane</a:t>
            </a:r>
            <a:r>
              <a:rPr lang="lt-LT" dirty="0" err="1"/>
              <a:t>šimo</a:t>
            </a:r>
            <a:r>
              <a:rPr lang="lt-LT" dirty="0"/>
              <a:t>, per daug nedetalizuoja visų tyrimo aspektų, kurie nėra kertiniai (tokie dalykai, kaip tam tikrų junginių koncentracijos, </a:t>
            </a:r>
            <a:r>
              <a:rPr lang="lt-LT" dirty="0" err="1"/>
              <a:t>atskri</a:t>
            </a:r>
            <a:r>
              <a:rPr lang="lt-LT" dirty="0"/>
              <a:t> žingsniai</a:t>
            </a:r>
            <a:r>
              <a:rPr lang="en-GB" dirty="0"/>
              <a:t>, da</a:t>
            </a:r>
            <a:r>
              <a:rPr lang="lt-LT" dirty="0" err="1"/>
              <a:t>žnai</a:t>
            </a:r>
            <a:r>
              <a:rPr lang="lt-LT" dirty="0"/>
              <a:t> naudoja</a:t>
            </a:r>
            <a:r>
              <a:rPr lang="en-GB" dirty="0"/>
              <a:t>mi </a:t>
            </a:r>
            <a:r>
              <a:rPr lang="en-GB" dirty="0" err="1"/>
              <a:t>metodai</a:t>
            </a:r>
            <a:r>
              <a:rPr lang="lt-LT" dirty="0"/>
              <a:t> ir t.t); </a:t>
            </a:r>
            <a:endParaRPr lang="en-GB" dirty="0"/>
          </a:p>
          <a:p>
            <a:r>
              <a:rPr lang="en-GB" dirty="0"/>
              <a:t>J</a:t>
            </a:r>
            <a:r>
              <a:rPr lang="lt-LT" dirty="0"/>
              <a:t>ūsų pranešimas yra jūsų santrauka; </a:t>
            </a:r>
            <a:endParaRPr lang="en-US" dirty="0"/>
          </a:p>
        </p:txBody>
      </p:sp>
      <p:sp>
        <p:nvSpPr>
          <p:cNvPr id="4" name="Slide Number Placeholder 3"/>
          <p:cNvSpPr>
            <a:spLocks noGrp="1"/>
          </p:cNvSpPr>
          <p:nvPr>
            <p:ph type="sldNum" sz="quarter" idx="10"/>
          </p:nvPr>
        </p:nvSpPr>
        <p:spPr/>
        <p:txBody>
          <a:bodyPr/>
          <a:lstStyle/>
          <a:p>
            <a:fld id="{DEB258D6-7B25-40ED-A2D0-25661648CCF3}" type="slidenum">
              <a:rPr lang="en-US" smtClean="0"/>
              <a:t>6</a:t>
            </a:fld>
            <a:endParaRPr lang="en-US"/>
          </a:p>
        </p:txBody>
      </p:sp>
    </p:spTree>
    <p:extLst>
      <p:ext uri="{BB962C8B-B14F-4D97-AF65-F5344CB8AC3E}">
        <p14:creationId xmlns:p14="http://schemas.microsoft.com/office/powerpoint/2010/main" val="1288525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just"/>
            <a:r>
              <a:rPr lang="lt-LT" sz="1200" dirty="0">
                <a:solidFill>
                  <a:schemeClr val="accent2">
                    <a:lumMod val="10000"/>
                  </a:schemeClr>
                </a:solidFill>
              </a:rPr>
              <a:t>Turėtų būti patiekiami esminiai rezultatai, jų pateikimas aiškus, neapkraunantis stendinio pranešimo. Idealiu atveju informacija turėtų būti perteikta grafikais, schemomis, nuotraukomis, lentelėmis ar kitais iliustraciniais būdais.</a:t>
            </a:r>
          </a:p>
          <a:p>
            <a:pPr algn="just"/>
            <a:r>
              <a:rPr lang="lt-LT" sz="1200" dirty="0">
                <a:solidFill>
                  <a:schemeClr val="accent2">
                    <a:lumMod val="10000"/>
                  </a:schemeClr>
                </a:solidFill>
              </a:rPr>
              <a:t>Turėtų būti pateikiamos esminės išvados, prie kurių galima prieiti remiantis pateiktais rezultatais. Išvados turi būti pakankamai glaustos.</a:t>
            </a:r>
          </a:p>
          <a:p>
            <a:pPr algn="just"/>
            <a:r>
              <a:rPr lang="lt-LT" sz="1200" dirty="0">
                <a:solidFill>
                  <a:schemeClr val="accent2">
                    <a:lumMod val="10000"/>
                  </a:schemeClr>
                </a:solidFill>
              </a:rPr>
              <a:t>Prie išvadų (arba atskirai) galima diskutuoti, kodėl gauti vienokie arba kitokie rezultatai, ką tai pasako apie tyrimą ir temą, kokios naujos tyrimų galimybės atsiveria, arba ką galima būtų pakeisti.</a:t>
            </a:r>
            <a:endParaRPr lang="en-US" sz="1200" dirty="0">
              <a:solidFill>
                <a:schemeClr val="accent2">
                  <a:lumMod val="10000"/>
                </a:schemeClr>
              </a:solidFill>
            </a:endParaRPr>
          </a:p>
          <a:p>
            <a:endParaRPr lang="en-US" dirty="0"/>
          </a:p>
        </p:txBody>
      </p:sp>
      <p:sp>
        <p:nvSpPr>
          <p:cNvPr id="4" name="Slide Number Placeholder 3"/>
          <p:cNvSpPr>
            <a:spLocks noGrp="1"/>
          </p:cNvSpPr>
          <p:nvPr>
            <p:ph type="sldNum" sz="quarter" idx="10"/>
          </p:nvPr>
        </p:nvSpPr>
        <p:spPr/>
        <p:txBody>
          <a:bodyPr/>
          <a:lstStyle/>
          <a:p>
            <a:fld id="{DEB258D6-7B25-40ED-A2D0-25661648CCF3}" type="slidenum">
              <a:rPr lang="en-US" smtClean="0"/>
              <a:t>7</a:t>
            </a:fld>
            <a:endParaRPr lang="en-US"/>
          </a:p>
        </p:txBody>
      </p:sp>
    </p:spTree>
    <p:extLst>
      <p:ext uri="{BB962C8B-B14F-4D97-AF65-F5344CB8AC3E}">
        <p14:creationId xmlns:p14="http://schemas.microsoft.com/office/powerpoint/2010/main" val="2856045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t-LT" sz="1200" dirty="0">
                <a:solidFill>
                  <a:schemeClr val="accent2">
                    <a:lumMod val="10000"/>
                  </a:schemeClr>
                </a:solidFill>
              </a:rPr>
              <a:t>Aišku visa papildoma  informacija paprastai irgi perteikiama tekstu.</a:t>
            </a:r>
            <a:endParaRPr lang="en-US" sz="1200" dirty="0">
              <a:solidFill>
                <a:schemeClr val="accent2">
                  <a:lumMod val="10000"/>
                </a:schemeClr>
              </a:solidFill>
            </a:endParaRPr>
          </a:p>
          <a:p>
            <a:endParaRPr lang="en-US" dirty="0"/>
          </a:p>
        </p:txBody>
      </p:sp>
      <p:sp>
        <p:nvSpPr>
          <p:cNvPr id="4" name="Slide Number Placeholder 3"/>
          <p:cNvSpPr>
            <a:spLocks noGrp="1"/>
          </p:cNvSpPr>
          <p:nvPr>
            <p:ph type="sldNum" sz="quarter" idx="10"/>
          </p:nvPr>
        </p:nvSpPr>
        <p:spPr/>
        <p:txBody>
          <a:bodyPr/>
          <a:lstStyle/>
          <a:p>
            <a:fld id="{DEB258D6-7B25-40ED-A2D0-25661648CCF3}" type="slidenum">
              <a:rPr lang="en-US" smtClean="0"/>
              <a:t>9</a:t>
            </a:fld>
            <a:endParaRPr lang="en-US"/>
          </a:p>
        </p:txBody>
      </p:sp>
    </p:spTree>
    <p:extLst>
      <p:ext uri="{BB962C8B-B14F-4D97-AF65-F5344CB8AC3E}">
        <p14:creationId xmlns:p14="http://schemas.microsoft.com/office/powerpoint/2010/main" val="3669448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gn="just"/>
            <a:r>
              <a:rPr lang="lt-LT" sz="1200" dirty="0">
                <a:solidFill>
                  <a:schemeClr val="accent2">
                    <a:lumMod val="10000"/>
                  </a:schemeClr>
                </a:solidFill>
              </a:rPr>
              <a:t>Keli pavyzdžiai, kaip gali būti išdėstytos stendinio pranešimo dalys: vientisas (su arba be skirtingų dalių padalinimo); du/trys stulpeliai</a:t>
            </a:r>
          </a:p>
          <a:p>
            <a:pPr algn="just"/>
            <a:r>
              <a:rPr lang="lt-LT" sz="1200" dirty="0">
                <a:solidFill>
                  <a:schemeClr val="accent2">
                    <a:lumMod val="10000"/>
                  </a:schemeClr>
                </a:solidFill>
              </a:rPr>
              <a:t>Geriausiai jeigu laikomasi tų pačių paraščių, simetriško išdėstymo.</a:t>
            </a:r>
          </a:p>
          <a:p>
            <a:pPr algn="just"/>
            <a:r>
              <a:rPr lang="lt-LT" sz="1200" dirty="0">
                <a:solidFill>
                  <a:schemeClr val="accent2">
                    <a:lumMod val="10000"/>
                  </a:schemeClr>
                </a:solidFill>
              </a:rPr>
              <a:t>Pranešimo dalis rekomenduočiau skirstyti stačiakampiais.</a:t>
            </a:r>
          </a:p>
          <a:p>
            <a:pPr algn="just"/>
            <a:r>
              <a:rPr lang="lt-LT" sz="1200" dirty="0">
                <a:solidFill>
                  <a:schemeClr val="accent2">
                    <a:lumMod val="10000"/>
                  </a:schemeClr>
                </a:solidFill>
              </a:rPr>
              <a:t>Neplikite daug tuščios erdvės (bet visko labai ir nesuspauskit, palikit kažkokią paraštę?); Rėmeliai nebūtini (jeigu fonas baltas)</a:t>
            </a:r>
          </a:p>
          <a:p>
            <a:pPr algn="just"/>
            <a:r>
              <a:rPr lang="lt-LT" sz="1200" dirty="0">
                <a:solidFill>
                  <a:schemeClr val="accent2">
                    <a:lumMod val="10000"/>
                  </a:schemeClr>
                </a:solidFill>
              </a:rPr>
              <a:t>Orientacija gali būti horizontali, arba vertikali. Organizatoriai paprastai informuos kokia tinka jų stendams. Vertikali, gana lengvai skaitosi, kaip popieriaus lapas, bet detalės esančios apačioje yra sunkiau skaitomos, ypač aukštiems žmonėms. Horizontalūs kiek lengviau galima talpinti informaciją apačioje, bet jie užima daugiau vietos.</a:t>
            </a:r>
            <a:endParaRPr lang="en-US" sz="1200" dirty="0">
              <a:solidFill>
                <a:schemeClr val="accent2">
                  <a:lumMod val="10000"/>
                </a:schemeClr>
              </a:solidFill>
            </a:endParaRPr>
          </a:p>
          <a:p>
            <a:endParaRPr lang="en-US" dirty="0"/>
          </a:p>
        </p:txBody>
      </p:sp>
      <p:sp>
        <p:nvSpPr>
          <p:cNvPr id="4" name="Slide Number Placeholder 3"/>
          <p:cNvSpPr>
            <a:spLocks noGrp="1"/>
          </p:cNvSpPr>
          <p:nvPr>
            <p:ph type="sldNum" sz="quarter" idx="10"/>
          </p:nvPr>
        </p:nvSpPr>
        <p:spPr/>
        <p:txBody>
          <a:bodyPr/>
          <a:lstStyle/>
          <a:p>
            <a:fld id="{DEB258D6-7B25-40ED-A2D0-25661648CCF3}" type="slidenum">
              <a:rPr lang="en-US" smtClean="0"/>
              <a:t>10</a:t>
            </a:fld>
            <a:endParaRPr lang="en-US"/>
          </a:p>
        </p:txBody>
      </p:sp>
    </p:spTree>
    <p:extLst>
      <p:ext uri="{BB962C8B-B14F-4D97-AF65-F5344CB8AC3E}">
        <p14:creationId xmlns:p14="http://schemas.microsoft.com/office/powerpoint/2010/main" val="2104408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defPPr>
              <a:defRPr kern="1200" smtId="4294967295"/>
            </a:defPPr>
            <a:lvl1pPr defTabSz="4508500">
              <a:defRPr sz="2400">
                <a:solidFill>
                  <a:schemeClr val="tx1"/>
                </a:solidFill>
                <a:latin typeface="Times New Roman" pitchFamily="18" charset="0"/>
              </a:defRPr>
            </a:lvl1pPr>
            <a:lvl2pPr marL="742950" indent="-285750" defTabSz="4508500">
              <a:defRPr sz="2400">
                <a:solidFill>
                  <a:schemeClr val="tx1"/>
                </a:solidFill>
                <a:latin typeface="Times New Roman" pitchFamily="18" charset="0"/>
              </a:defRPr>
            </a:lvl2pPr>
            <a:lvl3pPr marL="1143000" indent="-228600" defTabSz="4508500">
              <a:defRPr sz="2400">
                <a:solidFill>
                  <a:schemeClr val="tx1"/>
                </a:solidFill>
                <a:latin typeface="Times New Roman" pitchFamily="18" charset="0"/>
              </a:defRPr>
            </a:lvl3pPr>
            <a:lvl4pPr marL="1600200" indent="-228600" defTabSz="4508500">
              <a:defRPr sz="2400">
                <a:solidFill>
                  <a:schemeClr val="tx1"/>
                </a:solidFill>
                <a:latin typeface="Times New Roman" pitchFamily="18" charset="0"/>
              </a:defRPr>
            </a:lvl4pPr>
            <a:lvl5pPr marL="2057400" indent="-228600" defTabSz="4508500">
              <a:defRPr sz="2400">
                <a:solidFill>
                  <a:schemeClr val="tx1"/>
                </a:solidFill>
                <a:latin typeface="Times New Roman" pitchFamily="18" charset="0"/>
              </a:defRPr>
            </a:lvl5pPr>
            <a:lvl6pPr marL="2514600" indent="-228600" defTabSz="4508500" eaLnBrk="0" fontAlgn="base" hangingPunct="0">
              <a:spcBef>
                <a:spcPct val="0"/>
              </a:spcBef>
              <a:spcAft>
                <a:spcPct val="0"/>
              </a:spcAft>
              <a:defRPr sz="2400">
                <a:solidFill>
                  <a:schemeClr val="tx1"/>
                </a:solidFill>
                <a:latin typeface="Times New Roman" pitchFamily="18" charset="0"/>
              </a:defRPr>
            </a:lvl6pPr>
            <a:lvl7pPr marL="2971800" indent="-228600" defTabSz="4508500" eaLnBrk="0" fontAlgn="base" hangingPunct="0">
              <a:spcBef>
                <a:spcPct val="0"/>
              </a:spcBef>
              <a:spcAft>
                <a:spcPct val="0"/>
              </a:spcAft>
              <a:defRPr sz="2400">
                <a:solidFill>
                  <a:schemeClr val="tx1"/>
                </a:solidFill>
                <a:latin typeface="Times New Roman" pitchFamily="18" charset="0"/>
              </a:defRPr>
            </a:lvl7pPr>
            <a:lvl8pPr marL="3429000" indent="-228600" defTabSz="4508500" eaLnBrk="0" fontAlgn="base" hangingPunct="0">
              <a:spcBef>
                <a:spcPct val="0"/>
              </a:spcBef>
              <a:spcAft>
                <a:spcPct val="0"/>
              </a:spcAft>
              <a:defRPr sz="2400">
                <a:solidFill>
                  <a:schemeClr val="tx1"/>
                </a:solidFill>
                <a:latin typeface="Times New Roman" pitchFamily="18" charset="0"/>
              </a:defRPr>
            </a:lvl8pPr>
            <a:lvl9pPr marL="3886200" indent="-228600" defTabSz="4508500" eaLnBrk="0" fontAlgn="base" hangingPunct="0">
              <a:spcBef>
                <a:spcPct val="0"/>
              </a:spcBef>
              <a:spcAft>
                <a:spcPct val="0"/>
              </a:spcAft>
              <a:defRPr sz="2400">
                <a:solidFill>
                  <a:schemeClr val="tx1"/>
                </a:solidFill>
                <a:latin typeface="Times New Roman" pitchFamily="18" charset="0"/>
              </a:defRPr>
            </a:lvl9pPr>
          </a:lstStyle>
          <a:p>
            <a:fld id="{842B0325-ACC9-488E-8876-C4E9E3B68AD8}" type="slidenum">
              <a:rPr lang="en-AU" sz="6000" smtClean="0">
                <a:solidFill>
                  <a:srgbClr val="000000"/>
                </a:solidFill>
                <a:cs typeface="Arial"/>
              </a:rPr>
              <a:pPr/>
              <a:t>11</a:t>
            </a:fld>
            <a:endParaRPr lang="en-AU" sz="6000">
              <a:solidFill>
                <a:srgbClr val="000000"/>
              </a:solidFill>
              <a:cs typeface="Arial"/>
            </a:endParaRPr>
          </a:p>
        </p:txBody>
      </p:sp>
      <p:sp>
        <p:nvSpPr>
          <p:cNvPr id="4099" name="Rectangle 2"/>
          <p:cNvSpPr>
            <a:spLocks noGrp="1" noRot="1" noChangeAspect="1" noChangeArrowheads="1" noTextEdit="1"/>
          </p:cNvSpPr>
          <p:nvPr>
            <p:ph type="sldImg"/>
          </p:nvPr>
        </p:nvSpPr>
        <p:spPr>
          <a:xfrm>
            <a:off x="685800" y="1143000"/>
            <a:ext cx="5486400" cy="3086100"/>
          </a:xfrm>
        </p:spPr>
      </p:sp>
      <p:sp>
        <p:nvSpPr>
          <p:cNvPr id="4100" name="Rectangle 3"/>
          <p:cNvSpPr>
            <a:spLocks noGrp="1" noChangeArrowheads="1"/>
          </p:cNvSpPr>
          <p:nvPr>
            <p:ph type="body" idx="1"/>
          </p:nvPr>
        </p:nvSpPr>
        <p:spPr>
          <a:noFill/>
        </p:spPr>
        <p:txBody>
          <a:bodyPr/>
          <a:lstStyle>
            <a:defPPr>
              <a:defRPr kern="1200" smtId="4294967295"/>
            </a:defPPr>
          </a:lstStyle>
          <a:p>
            <a:r>
              <a:rPr lang="lt-LT" dirty="0"/>
              <a:t>Kiek kitos stendinio pranešimo išplanavimas. Pagrindinė – centrinė dalis yra skirta </a:t>
            </a:r>
            <a:r>
              <a:rPr lang="lt-LT" dirty="0" err="1"/>
              <a:t>pagridinei</a:t>
            </a:r>
            <a:r>
              <a:rPr lang="lt-LT" dirty="0"/>
              <a:t> minčiai, klausimui, pavyzdžiui ar kam kitam. Tuo tarpu šonai yra skirti užrašams (panašiai kaip </a:t>
            </a:r>
            <a:r>
              <a:rPr lang="lt-LT" dirty="0" err="1"/>
              <a:t>power</a:t>
            </a:r>
            <a:r>
              <a:rPr lang="lt-LT" dirty="0"/>
              <a:t> </a:t>
            </a:r>
            <a:r>
              <a:rPr lang="lt-LT" dirty="0" err="1"/>
              <a:t>point</a:t>
            </a:r>
            <a:r>
              <a:rPr lang="lt-LT" dirty="0"/>
              <a:t> juos suteikia man), ir tekstinei informacijai, jeigu pranešėjo nebūtų šalia. Įdomus stilius, kurio pavyzdžių daug </a:t>
            </a:r>
            <a:r>
              <a:rPr lang="lt-LT" dirty="0" err="1"/>
              <a:t>neesu</a:t>
            </a:r>
            <a:r>
              <a:rPr lang="lt-LT" dirty="0"/>
              <a:t> matęs ir nežinau kiek jis geras darbams </a:t>
            </a:r>
            <a:r>
              <a:rPr lang="lt-LT" dirty="0" err="1"/>
              <a:t>biomokslų</a:t>
            </a:r>
            <a:r>
              <a:rPr lang="lt-LT" dirty="0"/>
              <a:t> srityje, kur gana daug rezultatų esame pratę perteikti grafikais, iliustracijomis. Potencialiai naudinga priemonė, kuri leistų greitai pritraukti tyrėjus, kurie domėtųsi jūsų darbu, tačiau reiktų gana daug disciplinos sutalpinti visą informaciją.</a:t>
            </a:r>
            <a:endParaRPr lang="en-US" dirty="0"/>
          </a:p>
        </p:txBody>
      </p:sp>
    </p:spTree>
    <p:extLst>
      <p:ext uri="{BB962C8B-B14F-4D97-AF65-F5344CB8AC3E}">
        <p14:creationId xmlns:p14="http://schemas.microsoft.com/office/powerpoint/2010/main" val="419522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ulinė skaidrė">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035302" y="4043088"/>
            <a:ext cx="8560955" cy="2305050"/>
          </a:xfrm>
        </p:spPr>
        <p:txBody>
          <a:bodyPr anchor="t">
            <a:normAutofit/>
          </a:bodyPr>
          <a:lstStyle>
            <a:lvl1pPr algn="l">
              <a:defRPr sz="5401"/>
            </a:lvl1pPr>
          </a:lstStyle>
          <a:p>
            <a:r>
              <a:rPr lang="en-US" dirty="0"/>
              <a:t>CLICK TO EDIT MASTER TITLE STYLE</a:t>
            </a:r>
          </a:p>
        </p:txBody>
      </p:sp>
      <p:pic>
        <p:nvPicPr>
          <p:cNvPr id="11" name="Picture 10"/>
          <p:cNvPicPr>
            <a:picLocks noChangeAspect="1"/>
          </p:cNvPicPr>
          <p:nvPr userDrawn="1"/>
        </p:nvPicPr>
        <p:blipFill>
          <a:blip r:embed="rId2"/>
          <a:stretch>
            <a:fillRect/>
          </a:stretch>
        </p:blipFill>
        <p:spPr>
          <a:xfrm>
            <a:off x="509018" y="459481"/>
            <a:ext cx="3647138" cy="1365515"/>
          </a:xfrm>
          <a:prstGeom prst="rect">
            <a:avLst/>
          </a:prstGeom>
        </p:spPr>
      </p:pic>
      <p:sp>
        <p:nvSpPr>
          <p:cNvPr id="7" name="Rectangle 6"/>
          <p:cNvSpPr/>
          <p:nvPr userDrawn="1"/>
        </p:nvSpPr>
        <p:spPr>
          <a:xfrm>
            <a:off x="2521776" y="3493564"/>
            <a:ext cx="1754297"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949793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kstas ir paveikslėlis 2">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4517137" y="0"/>
            <a:ext cx="7674864" cy="6858000"/>
          </a:xfrm>
        </p:spPr>
        <p:txBody>
          <a:bodyPr/>
          <a:lstStyle/>
          <a:p>
            <a:endParaRPr lang="en-US"/>
          </a:p>
        </p:txBody>
      </p:sp>
      <p:sp>
        <p:nvSpPr>
          <p:cNvPr id="2" name="Title 1"/>
          <p:cNvSpPr>
            <a:spLocks noGrp="1"/>
          </p:cNvSpPr>
          <p:nvPr>
            <p:ph type="title"/>
          </p:nvPr>
        </p:nvSpPr>
        <p:spPr>
          <a:xfrm>
            <a:off x="417575" y="1314510"/>
            <a:ext cx="3576409" cy="1405621"/>
          </a:xfrm>
        </p:spPr>
        <p:txBody>
          <a:bodyPr/>
          <a:lstStyle/>
          <a:p>
            <a:r>
              <a:rPr lang="en-US" dirty="0"/>
              <a:t>Click to edit Master title style</a:t>
            </a:r>
          </a:p>
        </p:txBody>
      </p:sp>
      <p:sp>
        <p:nvSpPr>
          <p:cNvPr id="11" name="Text Placeholder 10"/>
          <p:cNvSpPr>
            <a:spLocks noGrp="1"/>
          </p:cNvSpPr>
          <p:nvPr>
            <p:ph type="body" sz="quarter" idx="14"/>
          </p:nvPr>
        </p:nvSpPr>
        <p:spPr>
          <a:xfrm>
            <a:off x="435863" y="3267940"/>
            <a:ext cx="3576409" cy="3144444"/>
          </a:xfrm>
        </p:spPr>
        <p:txBody>
          <a:bodyPr/>
          <a:lstStyle/>
          <a:p>
            <a:pPr lvl="0"/>
            <a:r>
              <a:rPr lang="en-US"/>
              <a:t>Click to edit Master text styles</a:t>
            </a:r>
          </a:p>
        </p:txBody>
      </p:sp>
    </p:spTree>
    <p:extLst>
      <p:ext uri="{BB962C8B-B14F-4D97-AF65-F5344CB8AC3E}">
        <p14:creationId xmlns:p14="http://schemas.microsoft.com/office/powerpoint/2010/main" val="1692359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itata 1">
    <p:spTree>
      <p:nvGrpSpPr>
        <p:cNvPr id="1" name=""/>
        <p:cNvGrpSpPr/>
        <p:nvPr/>
      </p:nvGrpSpPr>
      <p:grpSpPr>
        <a:xfrm>
          <a:off x="0" y="0"/>
          <a:ext cx="0" cy="0"/>
          <a:chOff x="0" y="0"/>
          <a:chExt cx="0" cy="0"/>
        </a:xfrm>
      </p:grpSpPr>
      <p:sp>
        <p:nvSpPr>
          <p:cNvPr id="5" name="Title 1"/>
          <p:cNvSpPr>
            <a:spLocks noGrp="1"/>
          </p:cNvSpPr>
          <p:nvPr>
            <p:ph type="title"/>
          </p:nvPr>
        </p:nvSpPr>
        <p:spPr>
          <a:xfrm>
            <a:off x="756228" y="755794"/>
            <a:ext cx="5332846" cy="3761509"/>
          </a:xfrm>
        </p:spPr>
        <p:txBody>
          <a:bodyPr/>
          <a:lstStyle/>
          <a:p>
            <a:r>
              <a:rPr lang="en-US"/>
              <a:t>Click to edit Master title style</a:t>
            </a:r>
          </a:p>
        </p:txBody>
      </p:sp>
      <p:sp>
        <p:nvSpPr>
          <p:cNvPr id="7" name="Text Placeholder 8"/>
          <p:cNvSpPr>
            <a:spLocks noGrp="1"/>
          </p:cNvSpPr>
          <p:nvPr>
            <p:ph type="body" sz="quarter" idx="13"/>
          </p:nvPr>
        </p:nvSpPr>
        <p:spPr>
          <a:xfrm>
            <a:off x="6490278" y="2636548"/>
            <a:ext cx="4918075" cy="3574618"/>
          </a:xfrm>
        </p:spPr>
        <p:txBody>
          <a:bodyPr/>
          <a:lstStyle/>
          <a:p>
            <a:pPr lvl="0"/>
            <a:r>
              <a:rPr lang="en-US" dirty="0"/>
              <a:t>Click to edit Master text styles</a:t>
            </a:r>
          </a:p>
        </p:txBody>
      </p:sp>
    </p:spTree>
    <p:extLst>
      <p:ext uri="{BB962C8B-B14F-4D97-AF65-F5344CB8AC3E}">
        <p14:creationId xmlns:p14="http://schemas.microsoft.com/office/powerpoint/2010/main" val="1444113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itata 2">
    <p:spTree>
      <p:nvGrpSpPr>
        <p:cNvPr id="1" name=""/>
        <p:cNvGrpSpPr/>
        <p:nvPr/>
      </p:nvGrpSpPr>
      <p:grpSpPr>
        <a:xfrm>
          <a:off x="0" y="0"/>
          <a:ext cx="0" cy="0"/>
          <a:chOff x="0" y="0"/>
          <a:chExt cx="0" cy="0"/>
        </a:xfrm>
      </p:grpSpPr>
      <p:sp>
        <p:nvSpPr>
          <p:cNvPr id="2" name="Title 1"/>
          <p:cNvSpPr>
            <a:spLocks noGrp="1"/>
          </p:cNvSpPr>
          <p:nvPr>
            <p:ph type="title"/>
          </p:nvPr>
        </p:nvSpPr>
        <p:spPr>
          <a:xfrm>
            <a:off x="1936750" y="2093596"/>
            <a:ext cx="8318500" cy="2707005"/>
          </a:xfrm>
        </p:spPr>
        <p:txBody>
          <a:bodyPr anchor="ctr"/>
          <a:lstStyle>
            <a:lvl1pPr algn="ctr">
              <a:defRPr/>
            </a:lvl1pPr>
          </a:lstStyle>
          <a:p>
            <a:r>
              <a:rPr lang="en-US" dirty="0"/>
              <a:t>Click to edit Master title style</a:t>
            </a:r>
          </a:p>
        </p:txBody>
      </p:sp>
      <p:sp>
        <p:nvSpPr>
          <p:cNvPr id="8" name="Rectangle 7"/>
          <p:cNvSpPr/>
          <p:nvPr userDrawn="1"/>
        </p:nvSpPr>
        <p:spPr>
          <a:xfrm>
            <a:off x="0" y="0"/>
            <a:ext cx="3035300" cy="934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p:cNvSpPr/>
          <p:nvPr userDrawn="1"/>
        </p:nvSpPr>
        <p:spPr>
          <a:xfrm>
            <a:off x="1104277" y="1724495"/>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p:cNvSpPr/>
          <p:nvPr userDrawn="1"/>
        </p:nvSpPr>
        <p:spPr>
          <a:xfrm>
            <a:off x="9409041" y="5038691"/>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1369279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veiksllis ir 3 stulpeliai">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838201" y="3075709"/>
            <a:ext cx="3193472" cy="3075854"/>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5" name="Text Placeholder 6"/>
          <p:cNvSpPr>
            <a:spLocks noGrp="1"/>
          </p:cNvSpPr>
          <p:nvPr>
            <p:ph type="body" sz="quarter" idx="11"/>
          </p:nvPr>
        </p:nvSpPr>
        <p:spPr>
          <a:xfrm>
            <a:off x="4499264" y="3075709"/>
            <a:ext cx="3193472" cy="3075854"/>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6" name="Text Placeholder 6"/>
          <p:cNvSpPr>
            <a:spLocks noGrp="1"/>
          </p:cNvSpPr>
          <p:nvPr>
            <p:ph type="body" sz="quarter" idx="12"/>
          </p:nvPr>
        </p:nvSpPr>
        <p:spPr>
          <a:xfrm>
            <a:off x="8160327" y="3075709"/>
            <a:ext cx="3193472" cy="3075854"/>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9" name="Rectangle 8"/>
          <p:cNvSpPr/>
          <p:nvPr userDrawn="1"/>
        </p:nvSpPr>
        <p:spPr>
          <a:xfrm>
            <a:off x="661924" y="277309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4" name="Rectangle 13"/>
          <p:cNvSpPr/>
          <p:nvPr userDrawn="1"/>
        </p:nvSpPr>
        <p:spPr>
          <a:xfrm>
            <a:off x="4302205" y="277309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Rectangle 14"/>
          <p:cNvSpPr/>
          <p:nvPr userDrawn="1"/>
        </p:nvSpPr>
        <p:spPr>
          <a:xfrm>
            <a:off x="7963268" y="277309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Picture Placeholder 3"/>
          <p:cNvSpPr>
            <a:spLocks noGrp="1"/>
          </p:cNvSpPr>
          <p:nvPr>
            <p:ph type="pic" sz="quarter" idx="13"/>
          </p:nvPr>
        </p:nvSpPr>
        <p:spPr>
          <a:xfrm>
            <a:off x="0" y="1"/>
            <a:ext cx="12192000" cy="2276475"/>
          </a:xfrm>
        </p:spPr>
        <p:txBody>
          <a:bodyPr/>
          <a:lstStyle/>
          <a:p>
            <a:endParaRPr lang="en-US"/>
          </a:p>
        </p:txBody>
      </p:sp>
    </p:spTree>
    <p:extLst>
      <p:ext uri="{BB962C8B-B14F-4D97-AF65-F5344CB8AC3E}">
        <p14:creationId xmlns:p14="http://schemas.microsoft.com/office/powerpoint/2010/main" val="847814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ys stulpeliai">
    <p:spTree>
      <p:nvGrpSpPr>
        <p:cNvPr id="1" name=""/>
        <p:cNvGrpSpPr/>
        <p:nvPr/>
      </p:nvGrpSpPr>
      <p:grpSpPr>
        <a:xfrm>
          <a:off x="0" y="0"/>
          <a:ext cx="0" cy="0"/>
          <a:chOff x="0" y="0"/>
          <a:chExt cx="0" cy="0"/>
        </a:xfrm>
      </p:grpSpPr>
      <p:sp>
        <p:nvSpPr>
          <p:cNvPr id="6" name="Text Placeholder 6"/>
          <p:cNvSpPr>
            <a:spLocks noGrp="1"/>
          </p:cNvSpPr>
          <p:nvPr>
            <p:ph type="body" sz="quarter" idx="13"/>
          </p:nvPr>
        </p:nvSpPr>
        <p:spPr>
          <a:xfrm>
            <a:off x="838201" y="1773528"/>
            <a:ext cx="3193472" cy="4323629"/>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7" name="Text Placeholder 6"/>
          <p:cNvSpPr>
            <a:spLocks noGrp="1"/>
          </p:cNvSpPr>
          <p:nvPr>
            <p:ph type="body" sz="quarter" idx="14"/>
          </p:nvPr>
        </p:nvSpPr>
        <p:spPr>
          <a:xfrm>
            <a:off x="4499264" y="1773528"/>
            <a:ext cx="3193472" cy="4323629"/>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8" name="Text Placeholder 6"/>
          <p:cNvSpPr>
            <a:spLocks noGrp="1"/>
          </p:cNvSpPr>
          <p:nvPr>
            <p:ph type="body" sz="quarter" idx="15"/>
          </p:nvPr>
        </p:nvSpPr>
        <p:spPr>
          <a:xfrm>
            <a:off x="8160327" y="1773528"/>
            <a:ext cx="3193472" cy="4323629"/>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9" name="Rectangle 8"/>
          <p:cNvSpPr/>
          <p:nvPr userDrawn="1"/>
        </p:nvSpPr>
        <p:spPr>
          <a:xfrm>
            <a:off x="646303" y="147091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p:cNvSpPr/>
          <p:nvPr userDrawn="1"/>
        </p:nvSpPr>
        <p:spPr>
          <a:xfrm>
            <a:off x="4286584" y="147091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Rectangle 10"/>
          <p:cNvSpPr/>
          <p:nvPr userDrawn="1"/>
        </p:nvSpPr>
        <p:spPr>
          <a:xfrm>
            <a:off x="7947645" y="147091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p:cNvSpPr/>
          <p:nvPr userDrawn="1"/>
        </p:nvSpPr>
        <p:spPr>
          <a:xfrm>
            <a:off x="0" y="0"/>
            <a:ext cx="3271520"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411441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unktai">
    <p:spTree>
      <p:nvGrpSpPr>
        <p:cNvPr id="1" name=""/>
        <p:cNvGrpSpPr/>
        <p:nvPr/>
      </p:nvGrpSpPr>
      <p:grpSpPr>
        <a:xfrm>
          <a:off x="0" y="0"/>
          <a:ext cx="0" cy="0"/>
          <a:chOff x="0" y="0"/>
          <a:chExt cx="0" cy="0"/>
        </a:xfrm>
      </p:grpSpPr>
      <p:sp>
        <p:nvSpPr>
          <p:cNvPr id="6" name="Text Placeholder 6"/>
          <p:cNvSpPr>
            <a:spLocks noGrp="1"/>
          </p:cNvSpPr>
          <p:nvPr>
            <p:ph type="body" sz="quarter" idx="13"/>
          </p:nvPr>
        </p:nvSpPr>
        <p:spPr>
          <a:xfrm>
            <a:off x="1004460" y="1907453"/>
            <a:ext cx="4396740" cy="1740450"/>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9" name="Rectangle 8"/>
          <p:cNvSpPr/>
          <p:nvPr userDrawn="1"/>
        </p:nvSpPr>
        <p:spPr>
          <a:xfrm>
            <a:off x="791778" y="1604843"/>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Text Placeholder 6"/>
          <p:cNvSpPr>
            <a:spLocks noGrp="1"/>
          </p:cNvSpPr>
          <p:nvPr>
            <p:ph type="body" sz="quarter" idx="14"/>
          </p:nvPr>
        </p:nvSpPr>
        <p:spPr>
          <a:xfrm>
            <a:off x="1004460" y="4284893"/>
            <a:ext cx="4396740" cy="1740450"/>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13" name="Rectangle 12"/>
          <p:cNvSpPr/>
          <p:nvPr userDrawn="1"/>
        </p:nvSpPr>
        <p:spPr>
          <a:xfrm>
            <a:off x="791778" y="3982283"/>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4" name="Text Placeholder 6"/>
          <p:cNvSpPr>
            <a:spLocks noGrp="1"/>
          </p:cNvSpPr>
          <p:nvPr>
            <p:ph type="body" sz="quarter" idx="15"/>
          </p:nvPr>
        </p:nvSpPr>
        <p:spPr>
          <a:xfrm>
            <a:off x="6889751" y="1907453"/>
            <a:ext cx="4396740" cy="1740450"/>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15" name="Rectangle 14"/>
          <p:cNvSpPr/>
          <p:nvPr userDrawn="1"/>
        </p:nvSpPr>
        <p:spPr>
          <a:xfrm>
            <a:off x="6677069" y="1604843"/>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6" name="Text Placeholder 6"/>
          <p:cNvSpPr>
            <a:spLocks noGrp="1"/>
          </p:cNvSpPr>
          <p:nvPr>
            <p:ph type="body" sz="quarter" idx="16"/>
          </p:nvPr>
        </p:nvSpPr>
        <p:spPr>
          <a:xfrm>
            <a:off x="6889751" y="4284893"/>
            <a:ext cx="4396740" cy="1740450"/>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17" name="Rectangle 16"/>
          <p:cNvSpPr/>
          <p:nvPr userDrawn="1"/>
        </p:nvSpPr>
        <p:spPr>
          <a:xfrm>
            <a:off x="6677069" y="3982283"/>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1360320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fik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hart Placeholder 3"/>
          <p:cNvSpPr>
            <a:spLocks noGrp="1"/>
          </p:cNvSpPr>
          <p:nvPr>
            <p:ph type="chart" sz="quarter" idx="10"/>
          </p:nvPr>
        </p:nvSpPr>
        <p:spPr>
          <a:xfrm>
            <a:off x="838202" y="2156460"/>
            <a:ext cx="5010149" cy="3956050"/>
          </a:xfrm>
        </p:spPr>
        <p:txBody>
          <a:bodyPr/>
          <a:lstStyle/>
          <a:p>
            <a:endParaRPr lang="en-US"/>
          </a:p>
        </p:txBody>
      </p:sp>
      <p:sp>
        <p:nvSpPr>
          <p:cNvPr id="5" name="Chart Placeholder 3"/>
          <p:cNvSpPr>
            <a:spLocks noGrp="1"/>
          </p:cNvSpPr>
          <p:nvPr>
            <p:ph type="chart" sz="quarter" idx="11"/>
          </p:nvPr>
        </p:nvSpPr>
        <p:spPr>
          <a:xfrm>
            <a:off x="6172513" y="2156460"/>
            <a:ext cx="5010149" cy="3956050"/>
          </a:xfrm>
        </p:spPr>
        <p:txBody>
          <a:bodyPr/>
          <a:lstStyle/>
          <a:p>
            <a:endParaRPr lang="en-US"/>
          </a:p>
        </p:txBody>
      </p:sp>
    </p:spTree>
    <p:extLst>
      <p:ext uri="{BB962C8B-B14F-4D97-AF65-F5344CB8AC3E}">
        <p14:creationId xmlns:p14="http://schemas.microsoft.com/office/powerpoint/2010/main" val="2072726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fika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0"/>
          </p:nvPr>
        </p:nvSpPr>
        <p:spPr>
          <a:xfrm>
            <a:off x="838202" y="2156461"/>
            <a:ext cx="9561513" cy="4019550"/>
          </a:xfrm>
        </p:spPr>
        <p:txBody>
          <a:bodyPr/>
          <a:lstStyle/>
          <a:p>
            <a:endParaRPr lang="en-US"/>
          </a:p>
        </p:txBody>
      </p:sp>
    </p:spTree>
    <p:extLst>
      <p:ext uri="{BB962C8B-B14F-4D97-AF65-F5344CB8AC3E}">
        <p14:creationId xmlns:p14="http://schemas.microsoft.com/office/powerpoint/2010/main" val="1850680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ruktūr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Click to edit Master title style</a:t>
            </a:r>
            <a:endParaRPr lang="en-US"/>
          </a:p>
        </p:txBody>
      </p:sp>
      <p:sp>
        <p:nvSpPr>
          <p:cNvPr id="4" name="SmartArt Placeholder 3"/>
          <p:cNvSpPr>
            <a:spLocks noGrp="1"/>
          </p:cNvSpPr>
          <p:nvPr>
            <p:ph type="dgm" sz="quarter" idx="10"/>
          </p:nvPr>
        </p:nvSpPr>
        <p:spPr>
          <a:xfrm>
            <a:off x="838201" y="2041526"/>
            <a:ext cx="8929255" cy="4221163"/>
          </a:xfrm>
        </p:spPr>
        <p:txBody>
          <a:bodyPr/>
          <a:lstStyle/>
          <a:p>
            <a:endParaRPr lang="en-US"/>
          </a:p>
        </p:txBody>
      </p:sp>
    </p:spTree>
    <p:extLst>
      <p:ext uri="{BB962C8B-B14F-4D97-AF65-F5344CB8AC3E}">
        <p14:creationId xmlns:p14="http://schemas.microsoft.com/office/powerpoint/2010/main" val="1438821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ntel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Click to edit Master title style</a:t>
            </a:r>
            <a:endParaRPr lang="en-US"/>
          </a:p>
        </p:txBody>
      </p:sp>
      <p:sp>
        <p:nvSpPr>
          <p:cNvPr id="6" name="Table Placeholder 5"/>
          <p:cNvSpPr>
            <a:spLocks noGrp="1"/>
          </p:cNvSpPr>
          <p:nvPr>
            <p:ph type="tbl" sz="quarter" idx="10"/>
          </p:nvPr>
        </p:nvSpPr>
        <p:spPr>
          <a:xfrm>
            <a:off x="838199" y="2041525"/>
            <a:ext cx="8929689" cy="4110038"/>
          </a:xfrm>
        </p:spPr>
        <p:txBody>
          <a:bodyPr/>
          <a:lstStyle/>
          <a:p>
            <a:endParaRPr lang="en-US"/>
          </a:p>
        </p:txBody>
      </p:sp>
    </p:spTree>
    <p:extLst>
      <p:ext uri="{BB962C8B-B14F-4D97-AF65-F5344CB8AC3E}">
        <p14:creationId xmlns:p14="http://schemas.microsoft.com/office/powerpoint/2010/main" val="1613774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ulinė skaidrė 2">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458528" y="3102776"/>
            <a:ext cx="5396345" cy="3481198"/>
          </a:xfrm>
        </p:spPr>
        <p:txBody>
          <a:bodyPr anchor="t">
            <a:normAutofit/>
          </a:bodyPr>
          <a:lstStyle>
            <a:lvl1pPr algn="l">
              <a:defRPr sz="5401"/>
            </a:lvl1pPr>
          </a:lstStyle>
          <a:p>
            <a:r>
              <a:rPr lang="en-US" dirty="0"/>
              <a:t>CLICK TO EDIT MASTER TITLE STYLE</a:t>
            </a:r>
          </a:p>
        </p:txBody>
      </p:sp>
      <p:sp>
        <p:nvSpPr>
          <p:cNvPr id="7" name="Rectangle 6"/>
          <p:cNvSpPr/>
          <p:nvPr userDrawn="1"/>
        </p:nvSpPr>
        <p:spPr>
          <a:xfrm>
            <a:off x="5946098" y="2667741"/>
            <a:ext cx="1754297"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10" name="Picture 9"/>
          <p:cNvPicPr>
            <a:picLocks noChangeAspect="1"/>
          </p:cNvPicPr>
          <p:nvPr userDrawn="1"/>
        </p:nvPicPr>
        <p:blipFill>
          <a:blip r:embed="rId2"/>
          <a:stretch>
            <a:fillRect/>
          </a:stretch>
        </p:blipFill>
        <p:spPr>
          <a:xfrm>
            <a:off x="509018" y="459481"/>
            <a:ext cx="3647138" cy="1365515"/>
          </a:xfrm>
          <a:prstGeom prst="rect">
            <a:avLst/>
          </a:prstGeom>
        </p:spPr>
      </p:pic>
    </p:spTree>
    <p:extLst>
      <p:ext uri="{BB962C8B-B14F-4D97-AF65-F5344CB8AC3E}">
        <p14:creationId xmlns:p14="http://schemas.microsoft.com/office/powerpoint/2010/main" val="208534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aveikslėlis">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a:lstStyle/>
          <a:p>
            <a:endParaRPr lang="en-US"/>
          </a:p>
        </p:txBody>
      </p:sp>
    </p:spTree>
    <p:extLst>
      <p:ext uri="{BB962C8B-B14F-4D97-AF65-F5344CB8AC3E}">
        <p14:creationId xmlns:p14="http://schemas.microsoft.com/office/powerpoint/2010/main" val="357432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aveikslėlių koliažas">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
            <a:ext cx="6096000" cy="6850063"/>
          </a:xfrm>
        </p:spPr>
        <p:txBody>
          <a:bodyPr/>
          <a:lstStyle/>
          <a:p>
            <a:endParaRPr lang="en-US"/>
          </a:p>
        </p:txBody>
      </p:sp>
      <p:sp>
        <p:nvSpPr>
          <p:cNvPr id="9" name="Picture Placeholder 8"/>
          <p:cNvSpPr>
            <a:spLocks noGrp="1"/>
          </p:cNvSpPr>
          <p:nvPr>
            <p:ph type="pic" sz="quarter" idx="11"/>
          </p:nvPr>
        </p:nvSpPr>
        <p:spPr>
          <a:xfrm>
            <a:off x="6096000" y="2276475"/>
            <a:ext cx="6096000" cy="4573588"/>
          </a:xfrm>
        </p:spPr>
        <p:txBody>
          <a:bodyPr/>
          <a:lstStyle/>
          <a:p>
            <a:endParaRPr lang="en-US"/>
          </a:p>
        </p:txBody>
      </p:sp>
      <p:sp>
        <p:nvSpPr>
          <p:cNvPr id="11" name="Picture Placeholder 10"/>
          <p:cNvSpPr>
            <a:spLocks noGrp="1"/>
          </p:cNvSpPr>
          <p:nvPr>
            <p:ph type="pic" sz="quarter" idx="12"/>
          </p:nvPr>
        </p:nvSpPr>
        <p:spPr>
          <a:xfrm>
            <a:off x="6096000" y="1"/>
            <a:ext cx="6096000" cy="2276475"/>
          </a:xfrm>
        </p:spPr>
        <p:txBody>
          <a:bodyPr/>
          <a:lstStyle/>
          <a:p>
            <a:endParaRPr lang="en-US"/>
          </a:p>
        </p:txBody>
      </p:sp>
    </p:spTree>
    <p:extLst>
      <p:ext uri="{BB962C8B-B14F-4D97-AF65-F5344CB8AC3E}">
        <p14:creationId xmlns:p14="http://schemas.microsoft.com/office/powerpoint/2010/main" val="1884147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Mišraus turinio koliažas">
    <p:spTree>
      <p:nvGrpSpPr>
        <p:cNvPr id="1" name=""/>
        <p:cNvGrpSpPr/>
        <p:nvPr/>
      </p:nvGrpSpPr>
      <p:grpSpPr>
        <a:xfrm>
          <a:off x="0" y="0"/>
          <a:ext cx="0" cy="0"/>
          <a:chOff x="0" y="0"/>
          <a:chExt cx="0" cy="0"/>
        </a:xfrm>
      </p:grpSpPr>
      <p:sp>
        <p:nvSpPr>
          <p:cNvPr id="6" name="Picture Placeholder 6"/>
          <p:cNvSpPr>
            <a:spLocks noGrp="1"/>
          </p:cNvSpPr>
          <p:nvPr>
            <p:ph type="pic" sz="quarter" idx="10"/>
          </p:nvPr>
        </p:nvSpPr>
        <p:spPr>
          <a:xfrm>
            <a:off x="0" y="1"/>
            <a:ext cx="6096000" cy="6850063"/>
          </a:xfrm>
        </p:spPr>
        <p:txBody>
          <a:bodyPr/>
          <a:lstStyle/>
          <a:p>
            <a:endParaRPr lang="en-US"/>
          </a:p>
        </p:txBody>
      </p:sp>
      <p:sp>
        <p:nvSpPr>
          <p:cNvPr id="7" name="Picture Placeholder 8"/>
          <p:cNvSpPr>
            <a:spLocks noGrp="1"/>
          </p:cNvSpPr>
          <p:nvPr>
            <p:ph type="pic" sz="quarter" idx="11"/>
          </p:nvPr>
        </p:nvSpPr>
        <p:spPr>
          <a:xfrm>
            <a:off x="6096000" y="2276475"/>
            <a:ext cx="6096000" cy="4573588"/>
          </a:xfrm>
        </p:spPr>
        <p:txBody>
          <a:bodyPr/>
          <a:lstStyle/>
          <a:p>
            <a:endParaRPr lang="en-US"/>
          </a:p>
        </p:txBody>
      </p:sp>
      <p:sp>
        <p:nvSpPr>
          <p:cNvPr id="10" name="Text Placeholder 9"/>
          <p:cNvSpPr>
            <a:spLocks noGrp="1"/>
          </p:cNvSpPr>
          <p:nvPr>
            <p:ph type="body" sz="quarter" idx="12"/>
          </p:nvPr>
        </p:nvSpPr>
        <p:spPr>
          <a:xfrm>
            <a:off x="6423661" y="320041"/>
            <a:ext cx="5394960" cy="1691640"/>
          </a:xfrm>
        </p:spPr>
        <p:txBody>
          <a:bodyPr/>
          <a:lstStyle/>
          <a:p>
            <a:pPr lvl="0"/>
            <a:r>
              <a:rPr lang="en-US" dirty="0"/>
              <a:t>Click to edit Master text styles</a:t>
            </a:r>
          </a:p>
        </p:txBody>
      </p:sp>
    </p:spTree>
    <p:extLst>
      <p:ext uri="{BB962C8B-B14F-4D97-AF65-F5344CB8AC3E}">
        <p14:creationId xmlns:p14="http://schemas.microsoft.com/office/powerpoint/2010/main" val="13172287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Kontaktai">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496456" y="599440"/>
            <a:ext cx="3103721" cy="1162056"/>
          </a:xfrm>
          <a:prstGeom prst="rect">
            <a:avLst/>
          </a:prstGeom>
        </p:spPr>
      </p:pic>
      <p:sp>
        <p:nvSpPr>
          <p:cNvPr id="8" name="Text Placeholder 7"/>
          <p:cNvSpPr>
            <a:spLocks noGrp="1"/>
          </p:cNvSpPr>
          <p:nvPr>
            <p:ph type="body" sz="quarter" idx="10"/>
          </p:nvPr>
        </p:nvSpPr>
        <p:spPr>
          <a:xfrm>
            <a:off x="6389255" y="4279272"/>
            <a:ext cx="5394325" cy="2033905"/>
          </a:xfrm>
        </p:spPr>
        <p:txBody>
          <a:bodyPr/>
          <a:lstStyle/>
          <a:p>
            <a:pPr lvl="0"/>
            <a:r>
              <a:rPr lang="en-US" dirty="0"/>
              <a:t>Click to edit Master text styles</a:t>
            </a:r>
          </a:p>
        </p:txBody>
      </p:sp>
      <p:sp>
        <p:nvSpPr>
          <p:cNvPr id="10" name="Title 1"/>
          <p:cNvSpPr>
            <a:spLocks noGrp="1"/>
          </p:cNvSpPr>
          <p:nvPr>
            <p:ph type="ctrTitle" hasCustomPrompt="1"/>
          </p:nvPr>
        </p:nvSpPr>
        <p:spPr>
          <a:xfrm>
            <a:off x="6389255" y="3221287"/>
            <a:ext cx="5396345" cy="833120"/>
          </a:xfrm>
        </p:spPr>
        <p:txBody>
          <a:bodyPr anchor="b">
            <a:normAutofit/>
          </a:bodyPr>
          <a:lstStyle>
            <a:lvl1pPr algn="l">
              <a:defRPr sz="5401"/>
            </a:lvl1pPr>
          </a:lstStyle>
          <a:p>
            <a:r>
              <a:rPr lang="en-US" dirty="0"/>
              <a:t>PAVADINIMAS</a:t>
            </a:r>
          </a:p>
        </p:txBody>
      </p:sp>
      <p:sp>
        <p:nvSpPr>
          <p:cNvPr id="12" name="Rectangle 11"/>
          <p:cNvSpPr/>
          <p:nvPr userDrawn="1"/>
        </p:nvSpPr>
        <p:spPr>
          <a:xfrm>
            <a:off x="5849599" y="2855328"/>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217260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ulinė skaidrė">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83672" y="449991"/>
            <a:ext cx="3672482" cy="1375005"/>
          </a:xfrm>
          <a:prstGeom prst="rect">
            <a:avLst/>
          </a:prstGeom>
        </p:spPr>
      </p:pic>
      <p:sp>
        <p:nvSpPr>
          <p:cNvPr id="2" name="Title 1"/>
          <p:cNvSpPr>
            <a:spLocks noGrp="1"/>
          </p:cNvSpPr>
          <p:nvPr>
            <p:ph type="ctrTitle" hasCustomPrompt="1"/>
          </p:nvPr>
        </p:nvSpPr>
        <p:spPr>
          <a:xfrm>
            <a:off x="3035302" y="4043088"/>
            <a:ext cx="8560955" cy="2305050"/>
          </a:xfrm>
        </p:spPr>
        <p:txBody>
          <a:bodyPr anchor="t">
            <a:normAutofit/>
          </a:bodyPr>
          <a:lstStyle>
            <a:lvl1pPr algn="l">
              <a:defRPr sz="5401"/>
            </a:lvl1pPr>
          </a:lstStyle>
          <a:p>
            <a:r>
              <a:rPr lang="en-US" dirty="0"/>
              <a:t>CLICK TO EDIT MASTER TITLE STYLE</a:t>
            </a:r>
          </a:p>
        </p:txBody>
      </p:sp>
      <p:sp>
        <p:nvSpPr>
          <p:cNvPr id="7" name="Rectangle 6"/>
          <p:cNvSpPr/>
          <p:nvPr userDrawn="1"/>
        </p:nvSpPr>
        <p:spPr>
          <a:xfrm>
            <a:off x="2521776" y="3493564"/>
            <a:ext cx="1754297"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1293946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ulinė skaidrė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83672" y="449991"/>
            <a:ext cx="3672482" cy="1375005"/>
          </a:xfrm>
          <a:prstGeom prst="rect">
            <a:avLst/>
          </a:prstGeom>
        </p:spPr>
      </p:pic>
      <p:sp>
        <p:nvSpPr>
          <p:cNvPr id="6" name="Title 1"/>
          <p:cNvSpPr>
            <a:spLocks noGrp="1"/>
          </p:cNvSpPr>
          <p:nvPr>
            <p:ph type="ctrTitle" hasCustomPrompt="1"/>
          </p:nvPr>
        </p:nvSpPr>
        <p:spPr>
          <a:xfrm>
            <a:off x="6458528" y="3102776"/>
            <a:ext cx="5396345" cy="3481198"/>
          </a:xfrm>
        </p:spPr>
        <p:txBody>
          <a:bodyPr anchor="t">
            <a:normAutofit/>
          </a:bodyPr>
          <a:lstStyle>
            <a:lvl1pPr algn="l">
              <a:defRPr sz="5401"/>
            </a:lvl1pPr>
          </a:lstStyle>
          <a:p>
            <a:r>
              <a:rPr lang="en-US" dirty="0"/>
              <a:t>CLICK TO EDIT MASTER TITLE STYLE</a:t>
            </a:r>
          </a:p>
        </p:txBody>
      </p:sp>
      <p:sp>
        <p:nvSpPr>
          <p:cNvPr id="7" name="Rectangle 6"/>
          <p:cNvSpPr/>
          <p:nvPr userDrawn="1"/>
        </p:nvSpPr>
        <p:spPr>
          <a:xfrm>
            <a:off x="5946098" y="2667741"/>
            <a:ext cx="1754297"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1529947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ulinė skaidrė 3">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6796737" y="586111"/>
            <a:ext cx="2967867" cy="1111192"/>
          </a:xfrm>
          <a:prstGeom prst="rect">
            <a:avLst/>
          </a:prstGeom>
        </p:spPr>
      </p:pic>
      <p:sp>
        <p:nvSpPr>
          <p:cNvPr id="6" name="Title 1"/>
          <p:cNvSpPr>
            <a:spLocks noGrp="1"/>
          </p:cNvSpPr>
          <p:nvPr>
            <p:ph type="ctrTitle" hasCustomPrompt="1"/>
          </p:nvPr>
        </p:nvSpPr>
        <p:spPr>
          <a:xfrm>
            <a:off x="6458528" y="3338945"/>
            <a:ext cx="5396345" cy="3186462"/>
          </a:xfrm>
        </p:spPr>
        <p:txBody>
          <a:bodyPr anchor="t">
            <a:normAutofit/>
          </a:bodyPr>
          <a:lstStyle>
            <a:lvl1pPr algn="l">
              <a:defRPr sz="5401"/>
            </a:lvl1pPr>
          </a:lstStyle>
          <a:p>
            <a:r>
              <a:rPr lang="en-US" dirty="0"/>
              <a:t>CLICK TO EDIT MASTER TITLE STYLE</a:t>
            </a:r>
          </a:p>
        </p:txBody>
      </p:sp>
      <p:sp>
        <p:nvSpPr>
          <p:cNvPr id="7" name="Rectangle 6"/>
          <p:cNvSpPr/>
          <p:nvPr userDrawn="1"/>
        </p:nvSpPr>
        <p:spPr>
          <a:xfrm>
            <a:off x="6096000" y="2869786"/>
            <a:ext cx="1410475" cy="134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Picture Placeholder 9"/>
          <p:cNvSpPr>
            <a:spLocks noGrp="1"/>
          </p:cNvSpPr>
          <p:nvPr>
            <p:ph type="pic" sz="quarter" idx="10"/>
          </p:nvPr>
        </p:nvSpPr>
        <p:spPr>
          <a:xfrm>
            <a:off x="0" y="0"/>
            <a:ext cx="6096000" cy="6858000"/>
          </a:xfrm>
        </p:spPr>
        <p:txBody>
          <a:bodyPr/>
          <a:lstStyle/>
          <a:p>
            <a:endParaRPr lang="en-US"/>
          </a:p>
        </p:txBody>
      </p:sp>
    </p:spTree>
    <p:extLst>
      <p:ext uri="{BB962C8B-B14F-4D97-AF65-F5344CB8AC3E}">
        <p14:creationId xmlns:p14="http://schemas.microsoft.com/office/powerpoint/2010/main" val="1442358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uriny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4640580" cy="6858000"/>
          </a:xfrm>
        </p:spPr>
        <p:txBody>
          <a:bodyPr/>
          <a:lstStyle/>
          <a:p>
            <a:endParaRPr lang="en-US"/>
          </a:p>
        </p:txBody>
      </p:sp>
      <p:sp>
        <p:nvSpPr>
          <p:cNvPr id="6" name="Title 1"/>
          <p:cNvSpPr>
            <a:spLocks noGrp="1"/>
          </p:cNvSpPr>
          <p:nvPr>
            <p:ph type="title"/>
          </p:nvPr>
        </p:nvSpPr>
        <p:spPr>
          <a:xfrm>
            <a:off x="6054726" y="1889760"/>
            <a:ext cx="5483860" cy="833120"/>
          </a:xfrm>
        </p:spPr>
        <p:txBody>
          <a:bodyPr/>
          <a:lstStyle/>
          <a:p>
            <a:endParaRPr lang="en-US" dirty="0"/>
          </a:p>
        </p:txBody>
      </p:sp>
      <p:sp>
        <p:nvSpPr>
          <p:cNvPr id="8" name="Text Placeholder 8"/>
          <p:cNvSpPr>
            <a:spLocks noGrp="1"/>
          </p:cNvSpPr>
          <p:nvPr>
            <p:ph type="body" sz="quarter" idx="14"/>
          </p:nvPr>
        </p:nvSpPr>
        <p:spPr>
          <a:xfrm>
            <a:off x="6055360" y="3024494"/>
            <a:ext cx="5483225" cy="3345510"/>
          </a:xfrm>
        </p:spPr>
        <p:txBody>
          <a:bodyPr/>
          <a:lstStyle>
            <a:lvl1pPr marL="457206" marR="0" indent="-457206" algn="l" defTabSz="914411" rtl="0" eaLnBrk="1" fontAlgn="auto" latinLnBrk="0" hangingPunct="1">
              <a:lnSpc>
                <a:spcPct val="90000"/>
              </a:lnSpc>
              <a:spcBef>
                <a:spcPts val="1001"/>
              </a:spcBef>
              <a:spcAft>
                <a:spcPts val="0"/>
              </a:spcAft>
              <a:buClr>
                <a:schemeClr val="tx1"/>
              </a:buClr>
              <a:buSzPct val="108000"/>
              <a:buFont typeface="+mj-lt"/>
              <a:buAutoNum type="arabicPeriod"/>
              <a:tabLst/>
              <a:defRPr/>
            </a:lvl1p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marL="457206" marR="0" lvl="0" indent="-457206" algn="l" defTabSz="914411" rtl="0" eaLnBrk="1" fontAlgn="auto" latinLnBrk="0" hangingPunct="1">
              <a:lnSpc>
                <a:spcPct val="90000"/>
              </a:lnSpc>
              <a:spcBef>
                <a:spcPts val="1001"/>
              </a:spcBef>
              <a:spcAft>
                <a:spcPts val="0"/>
              </a:spcAft>
              <a:buClr>
                <a:schemeClr val="tx1"/>
              </a:buClr>
              <a:buSzPct val="108000"/>
              <a:buFont typeface="+mj-lt"/>
              <a:buAutoNum type="arabicPeriod"/>
              <a:tabLst/>
              <a:defRPr/>
            </a:pPr>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marL="457206" marR="0" lvl="0" indent="-457206" algn="l" defTabSz="914411" rtl="0" eaLnBrk="1" fontAlgn="auto" latinLnBrk="0" hangingPunct="1">
              <a:lnSpc>
                <a:spcPct val="90000"/>
              </a:lnSpc>
              <a:spcBef>
                <a:spcPts val="1001"/>
              </a:spcBef>
              <a:spcAft>
                <a:spcPts val="0"/>
              </a:spcAft>
              <a:buClr>
                <a:schemeClr val="tx1"/>
              </a:buClr>
              <a:buSzPct val="108000"/>
              <a:buFont typeface="+mj-lt"/>
              <a:buAutoNum type="arabicPeriod"/>
              <a:tabLst/>
              <a:defRPr/>
            </a:pPr>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marL="457206" marR="0" lvl="0" indent="-457206" algn="l" defTabSz="914411" rtl="0" eaLnBrk="1" fontAlgn="auto" latinLnBrk="0" hangingPunct="1">
              <a:lnSpc>
                <a:spcPct val="90000"/>
              </a:lnSpc>
              <a:spcBef>
                <a:spcPts val="1001"/>
              </a:spcBef>
              <a:spcAft>
                <a:spcPts val="0"/>
              </a:spcAft>
              <a:buClr>
                <a:schemeClr val="tx1"/>
              </a:buClr>
              <a:buSzPct val="108000"/>
              <a:buFont typeface="+mj-lt"/>
              <a:buAutoNum type="arabicPeriod"/>
              <a:tabLst/>
              <a:defRPr/>
            </a:pPr>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marL="457206" marR="0" lvl="0" indent="-457206" algn="l" defTabSz="914411" rtl="0" eaLnBrk="1" fontAlgn="auto" latinLnBrk="0" hangingPunct="1">
              <a:lnSpc>
                <a:spcPct val="90000"/>
              </a:lnSpc>
              <a:spcBef>
                <a:spcPts val="1001"/>
              </a:spcBef>
              <a:spcAft>
                <a:spcPts val="0"/>
              </a:spcAft>
              <a:buClr>
                <a:schemeClr val="tx1"/>
              </a:buClr>
              <a:buSzPct val="108000"/>
              <a:buFont typeface="+mj-lt"/>
              <a:buAutoNum type="arabicPeriod"/>
              <a:tabLst/>
              <a:defRPr/>
            </a:pPr>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marL="457206" marR="0" lvl="0" indent="-457206" algn="l" defTabSz="914411" rtl="0" eaLnBrk="1" fontAlgn="auto" latinLnBrk="0" hangingPunct="1">
              <a:lnSpc>
                <a:spcPct val="90000"/>
              </a:lnSpc>
              <a:spcBef>
                <a:spcPts val="1001"/>
              </a:spcBef>
              <a:spcAft>
                <a:spcPts val="0"/>
              </a:spcAft>
              <a:buClr>
                <a:schemeClr val="tx1"/>
              </a:buClr>
              <a:buSzPct val="108000"/>
              <a:buFont typeface="+mj-lt"/>
              <a:buAutoNum type="arabicPeriod"/>
              <a:tabLst/>
              <a:defRPr/>
            </a:pPr>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marL="457206" marR="0" lvl="0" indent="-457206" algn="l" defTabSz="914411" rtl="0" eaLnBrk="1" fontAlgn="auto" latinLnBrk="0" hangingPunct="1">
              <a:lnSpc>
                <a:spcPct val="90000"/>
              </a:lnSpc>
              <a:spcBef>
                <a:spcPts val="1001"/>
              </a:spcBef>
              <a:spcAft>
                <a:spcPts val="0"/>
              </a:spcAft>
              <a:buClr>
                <a:schemeClr val="tx1"/>
              </a:buClr>
              <a:buSzPct val="108000"/>
              <a:buFont typeface="+mj-lt"/>
              <a:buAutoNum type="arabicPeriod"/>
              <a:tabLst/>
              <a:defRPr/>
            </a:pPr>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lvl="0"/>
            <a:endParaRPr lang="lt-LT" dirty="0"/>
          </a:p>
          <a:p>
            <a:pPr lvl="0"/>
            <a:endParaRPr lang="lt-LT" dirty="0"/>
          </a:p>
        </p:txBody>
      </p:sp>
    </p:spTree>
    <p:extLst>
      <p:ext uri="{BB962C8B-B14F-4D97-AF65-F5344CB8AC3E}">
        <p14:creationId xmlns:p14="http://schemas.microsoft.com/office/powerpoint/2010/main" val="2088184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as">
    <p:spTree>
      <p:nvGrpSpPr>
        <p:cNvPr id="1" name=""/>
        <p:cNvGrpSpPr/>
        <p:nvPr/>
      </p:nvGrpSpPr>
      <p:grpSpPr>
        <a:xfrm>
          <a:off x="0" y="0"/>
          <a:ext cx="0" cy="0"/>
          <a:chOff x="0" y="0"/>
          <a:chExt cx="0" cy="0"/>
        </a:xfrm>
      </p:grpSpPr>
      <p:sp>
        <p:nvSpPr>
          <p:cNvPr id="2" name="Title 1"/>
          <p:cNvSpPr>
            <a:spLocks noGrp="1"/>
          </p:cNvSpPr>
          <p:nvPr>
            <p:ph type="title"/>
          </p:nvPr>
        </p:nvSpPr>
        <p:spPr>
          <a:xfrm>
            <a:off x="838201" y="1186842"/>
            <a:ext cx="9053945" cy="1126868"/>
          </a:xfrm>
        </p:spPr>
        <p:txBody>
          <a:bodyPr/>
          <a:lstStyle/>
          <a:p>
            <a:r>
              <a:rPr lang="lt-LT" dirty="0" err="1"/>
              <a:t>Click</a:t>
            </a:r>
            <a:r>
              <a:rPr lang="lt-LT" dirty="0"/>
              <a:t> to </a:t>
            </a:r>
            <a:r>
              <a:rPr lang="lt-LT" dirty="0" err="1"/>
              <a:t>edit</a:t>
            </a:r>
            <a:r>
              <a:rPr lang="lt-LT" dirty="0"/>
              <a:t> </a:t>
            </a:r>
            <a:r>
              <a:rPr lang="lt-LT" dirty="0" err="1"/>
              <a:t>Master</a:t>
            </a:r>
            <a:r>
              <a:rPr lang="lt-LT" dirty="0"/>
              <a:t> </a:t>
            </a:r>
            <a:r>
              <a:rPr lang="lt-LT" dirty="0" err="1"/>
              <a:t>title</a:t>
            </a:r>
            <a:r>
              <a:rPr lang="lt-LT" dirty="0"/>
              <a:t> </a:t>
            </a:r>
            <a:r>
              <a:rPr lang="lt-LT" dirty="0" err="1"/>
              <a:t>style</a:t>
            </a:r>
            <a:endParaRPr lang="en-US" dirty="0"/>
          </a:p>
        </p:txBody>
      </p:sp>
      <p:sp>
        <p:nvSpPr>
          <p:cNvPr id="6" name="Text Placeholder 5"/>
          <p:cNvSpPr>
            <a:spLocks noGrp="1"/>
          </p:cNvSpPr>
          <p:nvPr>
            <p:ph type="body" sz="quarter" idx="12"/>
          </p:nvPr>
        </p:nvSpPr>
        <p:spPr>
          <a:xfrm>
            <a:off x="838201" y="2512406"/>
            <a:ext cx="9053945" cy="3597450"/>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Tree>
    <p:extLst>
      <p:ext uri="{BB962C8B-B14F-4D97-AF65-F5344CB8AC3E}">
        <p14:creationId xmlns:p14="http://schemas.microsoft.com/office/powerpoint/2010/main" val="933499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aveikslėlis ir tekstas">
    <p:spTree>
      <p:nvGrpSpPr>
        <p:cNvPr id="1" name=""/>
        <p:cNvGrpSpPr/>
        <p:nvPr/>
      </p:nvGrpSpPr>
      <p:grpSpPr>
        <a:xfrm>
          <a:off x="0" y="0"/>
          <a:ext cx="0" cy="0"/>
          <a:chOff x="0" y="0"/>
          <a:chExt cx="0" cy="0"/>
        </a:xfrm>
      </p:grpSpPr>
      <p:sp>
        <p:nvSpPr>
          <p:cNvPr id="2" name="Title 1"/>
          <p:cNvSpPr>
            <a:spLocks noGrp="1"/>
          </p:cNvSpPr>
          <p:nvPr>
            <p:ph type="title"/>
          </p:nvPr>
        </p:nvSpPr>
        <p:spPr>
          <a:xfrm>
            <a:off x="4176592" y="1392063"/>
            <a:ext cx="6796210" cy="1216922"/>
          </a:xfrm>
        </p:spPr>
        <p:txBody>
          <a:bodyPr anchor="b"/>
          <a:lstStyle/>
          <a:p>
            <a:r>
              <a:rPr lang="en-US" dirty="0"/>
              <a:t>Click to edit Master title style</a:t>
            </a:r>
          </a:p>
        </p:txBody>
      </p:sp>
      <p:sp>
        <p:nvSpPr>
          <p:cNvPr id="10" name="Text Placeholder 9"/>
          <p:cNvSpPr>
            <a:spLocks noGrp="1"/>
          </p:cNvSpPr>
          <p:nvPr>
            <p:ph type="body" sz="quarter" idx="14"/>
          </p:nvPr>
        </p:nvSpPr>
        <p:spPr>
          <a:xfrm>
            <a:off x="4176567" y="2909456"/>
            <a:ext cx="6796089" cy="3178897"/>
          </a:xfrm>
        </p:spPr>
        <p:txBody>
          <a:bodyPr>
            <a:normAutofit/>
          </a:bodyPr>
          <a:lstStyle>
            <a:lvl1pPr>
              <a:defRPr sz="2000"/>
            </a:lvl1pPr>
          </a:lstStyle>
          <a:p>
            <a:pPr lvl="0"/>
            <a:r>
              <a:rPr lang="en-US" dirty="0"/>
              <a:t>Click to edit Master text styles</a:t>
            </a:r>
          </a:p>
        </p:txBody>
      </p:sp>
      <p:sp>
        <p:nvSpPr>
          <p:cNvPr id="8" name="Picture Placeholder 7"/>
          <p:cNvSpPr>
            <a:spLocks noGrp="1"/>
          </p:cNvSpPr>
          <p:nvPr>
            <p:ph type="pic" sz="quarter" idx="13"/>
          </p:nvPr>
        </p:nvSpPr>
        <p:spPr>
          <a:xfrm>
            <a:off x="0" y="7939"/>
            <a:ext cx="3035300" cy="6842125"/>
          </a:xfrm>
        </p:spPr>
        <p:txBody>
          <a:bodyPr/>
          <a:lstStyle/>
          <a:p>
            <a:endParaRPr lang="en-US"/>
          </a:p>
        </p:txBody>
      </p:sp>
    </p:spTree>
    <p:extLst>
      <p:ext uri="{BB962C8B-B14F-4D97-AF65-F5344CB8AC3E}">
        <p14:creationId xmlns:p14="http://schemas.microsoft.com/office/powerpoint/2010/main" val="164750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ulinė skaidrė 3">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458528" y="3338945"/>
            <a:ext cx="5396345" cy="3186462"/>
          </a:xfrm>
        </p:spPr>
        <p:txBody>
          <a:bodyPr anchor="t">
            <a:normAutofit/>
          </a:bodyPr>
          <a:lstStyle>
            <a:lvl1pPr algn="l">
              <a:defRPr sz="5401"/>
            </a:lvl1pPr>
          </a:lstStyle>
          <a:p>
            <a:r>
              <a:rPr lang="en-US" dirty="0"/>
              <a:t>CLICK TO EDIT MASTER TITLE STYLE</a:t>
            </a:r>
          </a:p>
        </p:txBody>
      </p:sp>
      <p:sp>
        <p:nvSpPr>
          <p:cNvPr id="7" name="Rectangle 6"/>
          <p:cNvSpPr/>
          <p:nvPr userDrawn="1"/>
        </p:nvSpPr>
        <p:spPr>
          <a:xfrm>
            <a:off x="6096000" y="2869786"/>
            <a:ext cx="1410475" cy="1341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8" name="Picture 7"/>
          <p:cNvPicPr>
            <a:picLocks noChangeAspect="1"/>
          </p:cNvPicPr>
          <p:nvPr userDrawn="1"/>
        </p:nvPicPr>
        <p:blipFill>
          <a:blip r:embed="rId2"/>
          <a:stretch>
            <a:fillRect/>
          </a:stretch>
        </p:blipFill>
        <p:spPr>
          <a:xfrm>
            <a:off x="6796736" y="586110"/>
            <a:ext cx="2970720" cy="1112258"/>
          </a:xfrm>
          <a:prstGeom prst="rect">
            <a:avLst/>
          </a:prstGeom>
        </p:spPr>
      </p:pic>
      <p:sp>
        <p:nvSpPr>
          <p:cNvPr id="10" name="Picture Placeholder 9"/>
          <p:cNvSpPr>
            <a:spLocks noGrp="1"/>
          </p:cNvSpPr>
          <p:nvPr>
            <p:ph type="pic" sz="quarter" idx="10"/>
          </p:nvPr>
        </p:nvSpPr>
        <p:spPr>
          <a:xfrm>
            <a:off x="0" y="0"/>
            <a:ext cx="6096000" cy="6858000"/>
          </a:xfrm>
        </p:spPr>
        <p:txBody>
          <a:bodyPr/>
          <a:lstStyle/>
          <a:p>
            <a:endParaRPr lang="en-US"/>
          </a:p>
        </p:txBody>
      </p:sp>
    </p:spTree>
    <p:extLst>
      <p:ext uri="{BB962C8B-B14F-4D97-AF65-F5344CB8AC3E}">
        <p14:creationId xmlns:p14="http://schemas.microsoft.com/office/powerpoint/2010/main" val="1363046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kyriaus pavadinimas">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105871" y="1003148"/>
            <a:ext cx="5031696" cy="3657600"/>
          </a:xfrm>
        </p:spPr>
        <p:txBody>
          <a:bodyPr anchor="t">
            <a:normAutofit/>
          </a:bodyPr>
          <a:lstStyle>
            <a:lvl1pPr>
              <a:defRPr sz="5401"/>
            </a:lvl1pPr>
          </a:lstStyle>
          <a:p>
            <a:r>
              <a:rPr lang="en-US" dirty="0"/>
              <a:t>CLICK TO EDIT MASTER TITLE STYLE</a:t>
            </a:r>
          </a:p>
        </p:txBody>
      </p:sp>
      <p:sp>
        <p:nvSpPr>
          <p:cNvPr id="5" name="Rectangle 4"/>
          <p:cNvSpPr/>
          <p:nvPr userDrawn="1"/>
        </p:nvSpPr>
        <p:spPr>
          <a:xfrm>
            <a:off x="576214" y="573364"/>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6" name="Picture 5"/>
          <p:cNvPicPr>
            <a:picLocks noChangeAspect="1"/>
          </p:cNvPicPr>
          <p:nvPr userDrawn="1"/>
        </p:nvPicPr>
        <p:blipFill>
          <a:blip r:embed="rId2"/>
          <a:stretch>
            <a:fillRect/>
          </a:stretch>
        </p:blipFill>
        <p:spPr>
          <a:xfrm>
            <a:off x="10163004" y="5893918"/>
            <a:ext cx="1447801" cy="444500"/>
          </a:xfrm>
          <a:prstGeom prst="rect">
            <a:avLst/>
          </a:prstGeom>
        </p:spPr>
      </p:pic>
    </p:spTree>
    <p:extLst>
      <p:ext uri="{BB962C8B-B14F-4D97-AF65-F5344CB8AC3E}">
        <p14:creationId xmlns:p14="http://schemas.microsoft.com/office/powerpoint/2010/main" val="8867182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kyriaus pavadinimas 2">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9943143" y="4727407"/>
            <a:ext cx="1943100" cy="1765468"/>
          </a:xfrm>
          <a:noFill/>
          <a:ln>
            <a:noFill/>
          </a:ln>
        </p:spPr>
        <p:txBody>
          <a:bodyPr anchor="b">
            <a:normAutofit/>
          </a:bodyPr>
          <a:lstStyle>
            <a:lvl1pPr algn="r">
              <a:defRPr sz="9600" b="1">
                <a:solidFill>
                  <a:schemeClr val="tx1"/>
                </a:solidFill>
                <a:latin typeface="GT Walsheim" charset="0"/>
                <a:ea typeface="GT Walsheim" charset="0"/>
                <a:cs typeface="GT Walsheim" charset="0"/>
              </a:defRPr>
            </a:lvl1pPr>
          </a:lstStyle>
          <a:p>
            <a:pPr lvl="0"/>
            <a:r>
              <a:rPr lang="en-US"/>
              <a:t>1</a:t>
            </a:r>
            <a:endParaRPr lang="en-US" dirty="0"/>
          </a:p>
        </p:txBody>
      </p:sp>
      <p:sp>
        <p:nvSpPr>
          <p:cNvPr id="5" name="Title 1"/>
          <p:cNvSpPr>
            <a:spLocks noGrp="1"/>
          </p:cNvSpPr>
          <p:nvPr>
            <p:ph type="title" hasCustomPrompt="1"/>
          </p:nvPr>
        </p:nvSpPr>
        <p:spPr>
          <a:xfrm>
            <a:off x="1105871" y="1003148"/>
            <a:ext cx="5031696" cy="3657600"/>
          </a:xfrm>
        </p:spPr>
        <p:txBody>
          <a:bodyPr anchor="t">
            <a:normAutofit/>
          </a:bodyPr>
          <a:lstStyle>
            <a:lvl1pPr>
              <a:defRPr sz="5401"/>
            </a:lvl1pPr>
          </a:lstStyle>
          <a:p>
            <a:r>
              <a:rPr lang="en-US" dirty="0"/>
              <a:t>CLICK TO EDIT MASTER TITLE STYLE</a:t>
            </a:r>
          </a:p>
        </p:txBody>
      </p:sp>
      <p:sp>
        <p:nvSpPr>
          <p:cNvPr id="6" name="Rectangle 5"/>
          <p:cNvSpPr/>
          <p:nvPr userDrawn="1"/>
        </p:nvSpPr>
        <p:spPr>
          <a:xfrm>
            <a:off x="576214" y="573364"/>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8384089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kyriaus pavadinimas 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858000"/>
          </a:xfrm>
        </p:spPr>
        <p:txBody>
          <a:bodyPr/>
          <a:lstStyle/>
          <a:p>
            <a:endParaRPr lang="en-US" dirty="0"/>
          </a:p>
        </p:txBody>
      </p:sp>
      <p:sp>
        <p:nvSpPr>
          <p:cNvPr id="7" name="Title 1"/>
          <p:cNvSpPr>
            <a:spLocks noGrp="1"/>
          </p:cNvSpPr>
          <p:nvPr>
            <p:ph type="title" hasCustomPrompt="1"/>
          </p:nvPr>
        </p:nvSpPr>
        <p:spPr>
          <a:xfrm>
            <a:off x="1105871" y="1003148"/>
            <a:ext cx="5031696" cy="3657600"/>
          </a:xfrm>
        </p:spPr>
        <p:txBody>
          <a:bodyPr anchor="t">
            <a:normAutofit/>
          </a:bodyPr>
          <a:lstStyle>
            <a:lvl1pPr>
              <a:defRPr sz="5401"/>
            </a:lvl1pPr>
          </a:lstStyle>
          <a:p>
            <a:r>
              <a:rPr lang="en-US" dirty="0"/>
              <a:t>CLICK TO EDIT MASTER TITLE STYLE</a:t>
            </a:r>
          </a:p>
        </p:txBody>
      </p:sp>
      <p:sp>
        <p:nvSpPr>
          <p:cNvPr id="8" name="Rectangle 7"/>
          <p:cNvSpPr/>
          <p:nvPr userDrawn="1"/>
        </p:nvSpPr>
        <p:spPr>
          <a:xfrm>
            <a:off x="576214" y="573364"/>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2810608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ekstas ir paveikslėlis 2">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4517137" y="0"/>
            <a:ext cx="7674864" cy="6858000"/>
          </a:xfrm>
        </p:spPr>
        <p:txBody>
          <a:bodyPr/>
          <a:lstStyle/>
          <a:p>
            <a:endParaRPr lang="en-US"/>
          </a:p>
        </p:txBody>
      </p:sp>
      <p:sp>
        <p:nvSpPr>
          <p:cNvPr id="2" name="Title 1"/>
          <p:cNvSpPr>
            <a:spLocks noGrp="1"/>
          </p:cNvSpPr>
          <p:nvPr>
            <p:ph type="title"/>
          </p:nvPr>
        </p:nvSpPr>
        <p:spPr>
          <a:xfrm>
            <a:off x="417575" y="1314510"/>
            <a:ext cx="3576409" cy="1405621"/>
          </a:xfrm>
        </p:spPr>
        <p:txBody>
          <a:bodyPr/>
          <a:lstStyle/>
          <a:p>
            <a:r>
              <a:rPr lang="en-US" dirty="0"/>
              <a:t>Click to edit Master title style</a:t>
            </a:r>
          </a:p>
        </p:txBody>
      </p:sp>
      <p:sp>
        <p:nvSpPr>
          <p:cNvPr id="11" name="Text Placeholder 10"/>
          <p:cNvSpPr>
            <a:spLocks noGrp="1"/>
          </p:cNvSpPr>
          <p:nvPr>
            <p:ph type="body" sz="quarter" idx="14"/>
          </p:nvPr>
        </p:nvSpPr>
        <p:spPr>
          <a:xfrm>
            <a:off x="435863" y="3267940"/>
            <a:ext cx="3576409" cy="3144444"/>
          </a:xfrm>
        </p:spPr>
        <p:txBody>
          <a:bodyPr/>
          <a:lstStyle/>
          <a:p>
            <a:pPr lvl="0"/>
            <a:r>
              <a:rPr lang="en-US"/>
              <a:t>Click to edit Master text styles</a:t>
            </a:r>
          </a:p>
        </p:txBody>
      </p:sp>
    </p:spTree>
    <p:extLst>
      <p:ext uri="{BB962C8B-B14F-4D97-AF65-F5344CB8AC3E}">
        <p14:creationId xmlns:p14="http://schemas.microsoft.com/office/powerpoint/2010/main" val="21250508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itata 1">
    <p:spTree>
      <p:nvGrpSpPr>
        <p:cNvPr id="1" name=""/>
        <p:cNvGrpSpPr/>
        <p:nvPr/>
      </p:nvGrpSpPr>
      <p:grpSpPr>
        <a:xfrm>
          <a:off x="0" y="0"/>
          <a:ext cx="0" cy="0"/>
          <a:chOff x="0" y="0"/>
          <a:chExt cx="0" cy="0"/>
        </a:xfrm>
      </p:grpSpPr>
      <p:sp>
        <p:nvSpPr>
          <p:cNvPr id="5" name="Title 1"/>
          <p:cNvSpPr>
            <a:spLocks noGrp="1"/>
          </p:cNvSpPr>
          <p:nvPr>
            <p:ph type="title"/>
          </p:nvPr>
        </p:nvSpPr>
        <p:spPr>
          <a:xfrm>
            <a:off x="756228" y="755794"/>
            <a:ext cx="5332846" cy="3761509"/>
          </a:xfrm>
        </p:spPr>
        <p:txBody>
          <a:bodyPr/>
          <a:lstStyle/>
          <a:p>
            <a:r>
              <a:rPr lang="en-US"/>
              <a:t>Click to edit Master title style</a:t>
            </a:r>
          </a:p>
        </p:txBody>
      </p:sp>
      <p:sp>
        <p:nvSpPr>
          <p:cNvPr id="7" name="Text Placeholder 8"/>
          <p:cNvSpPr>
            <a:spLocks noGrp="1"/>
          </p:cNvSpPr>
          <p:nvPr>
            <p:ph type="body" sz="quarter" idx="13"/>
          </p:nvPr>
        </p:nvSpPr>
        <p:spPr>
          <a:xfrm>
            <a:off x="6490278" y="2636548"/>
            <a:ext cx="4918075" cy="3574618"/>
          </a:xfrm>
        </p:spPr>
        <p:txBody>
          <a:bodyPr/>
          <a:lstStyle/>
          <a:p>
            <a:pPr lvl="0"/>
            <a:r>
              <a:rPr lang="en-US" dirty="0"/>
              <a:t>Click to edit Master text styles</a:t>
            </a:r>
          </a:p>
        </p:txBody>
      </p:sp>
    </p:spTree>
    <p:extLst>
      <p:ext uri="{BB962C8B-B14F-4D97-AF65-F5344CB8AC3E}">
        <p14:creationId xmlns:p14="http://schemas.microsoft.com/office/powerpoint/2010/main" val="20963053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itata 2">
    <p:spTree>
      <p:nvGrpSpPr>
        <p:cNvPr id="1" name=""/>
        <p:cNvGrpSpPr/>
        <p:nvPr/>
      </p:nvGrpSpPr>
      <p:grpSpPr>
        <a:xfrm>
          <a:off x="0" y="0"/>
          <a:ext cx="0" cy="0"/>
          <a:chOff x="0" y="0"/>
          <a:chExt cx="0" cy="0"/>
        </a:xfrm>
      </p:grpSpPr>
      <p:sp>
        <p:nvSpPr>
          <p:cNvPr id="2" name="Title 1"/>
          <p:cNvSpPr>
            <a:spLocks noGrp="1"/>
          </p:cNvSpPr>
          <p:nvPr>
            <p:ph type="title"/>
          </p:nvPr>
        </p:nvSpPr>
        <p:spPr>
          <a:xfrm>
            <a:off x="1936750" y="2093596"/>
            <a:ext cx="8318500" cy="2707005"/>
          </a:xfrm>
        </p:spPr>
        <p:txBody>
          <a:bodyPr anchor="ctr"/>
          <a:lstStyle>
            <a:lvl1pPr algn="ctr">
              <a:defRPr/>
            </a:lvl1pPr>
          </a:lstStyle>
          <a:p>
            <a:r>
              <a:rPr lang="en-US" dirty="0"/>
              <a:t>Click to edit Master title style</a:t>
            </a:r>
          </a:p>
        </p:txBody>
      </p:sp>
      <p:sp>
        <p:nvSpPr>
          <p:cNvPr id="8" name="Rectangle 7"/>
          <p:cNvSpPr/>
          <p:nvPr userDrawn="1"/>
        </p:nvSpPr>
        <p:spPr>
          <a:xfrm>
            <a:off x="0" y="0"/>
            <a:ext cx="3035300" cy="934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p:cNvSpPr/>
          <p:nvPr userDrawn="1"/>
        </p:nvSpPr>
        <p:spPr>
          <a:xfrm>
            <a:off x="1104277" y="1724495"/>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12"/>
          <p:cNvSpPr/>
          <p:nvPr userDrawn="1"/>
        </p:nvSpPr>
        <p:spPr>
          <a:xfrm>
            <a:off x="9409041" y="5038691"/>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9303597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aveiksllis ir 3 stulpeliai">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838201" y="3075709"/>
            <a:ext cx="3193472" cy="3075854"/>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5" name="Text Placeholder 6"/>
          <p:cNvSpPr>
            <a:spLocks noGrp="1"/>
          </p:cNvSpPr>
          <p:nvPr>
            <p:ph type="body" sz="quarter" idx="11"/>
          </p:nvPr>
        </p:nvSpPr>
        <p:spPr>
          <a:xfrm>
            <a:off x="4499264" y="3075709"/>
            <a:ext cx="3193472" cy="3075854"/>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6" name="Text Placeholder 6"/>
          <p:cNvSpPr>
            <a:spLocks noGrp="1"/>
          </p:cNvSpPr>
          <p:nvPr>
            <p:ph type="body" sz="quarter" idx="12"/>
          </p:nvPr>
        </p:nvSpPr>
        <p:spPr>
          <a:xfrm>
            <a:off x="8160327" y="3075709"/>
            <a:ext cx="3193472" cy="3075854"/>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9" name="Rectangle 8"/>
          <p:cNvSpPr/>
          <p:nvPr userDrawn="1"/>
        </p:nvSpPr>
        <p:spPr>
          <a:xfrm>
            <a:off x="661924" y="277309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4" name="Rectangle 13"/>
          <p:cNvSpPr/>
          <p:nvPr userDrawn="1"/>
        </p:nvSpPr>
        <p:spPr>
          <a:xfrm>
            <a:off x="4302205" y="277309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5" name="Rectangle 14"/>
          <p:cNvSpPr/>
          <p:nvPr userDrawn="1"/>
        </p:nvSpPr>
        <p:spPr>
          <a:xfrm>
            <a:off x="7963268" y="277309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4" name="Picture Placeholder 3"/>
          <p:cNvSpPr>
            <a:spLocks noGrp="1"/>
          </p:cNvSpPr>
          <p:nvPr>
            <p:ph type="pic" sz="quarter" idx="13"/>
          </p:nvPr>
        </p:nvSpPr>
        <p:spPr>
          <a:xfrm>
            <a:off x="0" y="1"/>
            <a:ext cx="12192000" cy="2276475"/>
          </a:xfrm>
        </p:spPr>
        <p:txBody>
          <a:bodyPr/>
          <a:lstStyle/>
          <a:p>
            <a:endParaRPr lang="en-US"/>
          </a:p>
        </p:txBody>
      </p:sp>
    </p:spTree>
    <p:extLst>
      <p:ext uri="{BB962C8B-B14F-4D97-AF65-F5344CB8AC3E}">
        <p14:creationId xmlns:p14="http://schemas.microsoft.com/office/powerpoint/2010/main" val="1772814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rys stulpeliai">
    <p:spTree>
      <p:nvGrpSpPr>
        <p:cNvPr id="1" name=""/>
        <p:cNvGrpSpPr/>
        <p:nvPr/>
      </p:nvGrpSpPr>
      <p:grpSpPr>
        <a:xfrm>
          <a:off x="0" y="0"/>
          <a:ext cx="0" cy="0"/>
          <a:chOff x="0" y="0"/>
          <a:chExt cx="0" cy="0"/>
        </a:xfrm>
      </p:grpSpPr>
      <p:sp>
        <p:nvSpPr>
          <p:cNvPr id="6" name="Text Placeholder 6"/>
          <p:cNvSpPr>
            <a:spLocks noGrp="1"/>
          </p:cNvSpPr>
          <p:nvPr>
            <p:ph type="body" sz="quarter" idx="13"/>
          </p:nvPr>
        </p:nvSpPr>
        <p:spPr>
          <a:xfrm>
            <a:off x="838201" y="1773528"/>
            <a:ext cx="3193472" cy="4323629"/>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7" name="Text Placeholder 6"/>
          <p:cNvSpPr>
            <a:spLocks noGrp="1"/>
          </p:cNvSpPr>
          <p:nvPr>
            <p:ph type="body" sz="quarter" idx="14"/>
          </p:nvPr>
        </p:nvSpPr>
        <p:spPr>
          <a:xfrm>
            <a:off x="4499264" y="1773528"/>
            <a:ext cx="3193472" cy="4323629"/>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8" name="Text Placeholder 6"/>
          <p:cNvSpPr>
            <a:spLocks noGrp="1"/>
          </p:cNvSpPr>
          <p:nvPr>
            <p:ph type="body" sz="quarter" idx="15"/>
          </p:nvPr>
        </p:nvSpPr>
        <p:spPr>
          <a:xfrm>
            <a:off x="8160327" y="1773528"/>
            <a:ext cx="3193472" cy="4323629"/>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9" name="Rectangle 8"/>
          <p:cNvSpPr/>
          <p:nvPr userDrawn="1"/>
        </p:nvSpPr>
        <p:spPr>
          <a:xfrm>
            <a:off x="646303" y="147091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0" name="Rectangle 9"/>
          <p:cNvSpPr/>
          <p:nvPr userDrawn="1"/>
        </p:nvSpPr>
        <p:spPr>
          <a:xfrm>
            <a:off x="4286584" y="147091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1" name="Rectangle 10"/>
          <p:cNvSpPr/>
          <p:nvPr userDrawn="1"/>
        </p:nvSpPr>
        <p:spPr>
          <a:xfrm>
            <a:off x="7947645" y="1470919"/>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Rectangle 11"/>
          <p:cNvSpPr/>
          <p:nvPr userDrawn="1"/>
        </p:nvSpPr>
        <p:spPr>
          <a:xfrm>
            <a:off x="0" y="0"/>
            <a:ext cx="3271520"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222720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punktai">
    <p:spTree>
      <p:nvGrpSpPr>
        <p:cNvPr id="1" name=""/>
        <p:cNvGrpSpPr/>
        <p:nvPr/>
      </p:nvGrpSpPr>
      <p:grpSpPr>
        <a:xfrm>
          <a:off x="0" y="0"/>
          <a:ext cx="0" cy="0"/>
          <a:chOff x="0" y="0"/>
          <a:chExt cx="0" cy="0"/>
        </a:xfrm>
      </p:grpSpPr>
      <p:sp>
        <p:nvSpPr>
          <p:cNvPr id="6" name="Text Placeholder 6"/>
          <p:cNvSpPr>
            <a:spLocks noGrp="1"/>
          </p:cNvSpPr>
          <p:nvPr>
            <p:ph type="body" sz="quarter" idx="13"/>
          </p:nvPr>
        </p:nvSpPr>
        <p:spPr>
          <a:xfrm>
            <a:off x="1004460" y="1907453"/>
            <a:ext cx="4396740" cy="1740450"/>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9" name="Rectangle 8"/>
          <p:cNvSpPr/>
          <p:nvPr userDrawn="1"/>
        </p:nvSpPr>
        <p:spPr>
          <a:xfrm>
            <a:off x="791778" y="1604843"/>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2" name="Text Placeholder 6"/>
          <p:cNvSpPr>
            <a:spLocks noGrp="1"/>
          </p:cNvSpPr>
          <p:nvPr>
            <p:ph type="body" sz="quarter" idx="14"/>
          </p:nvPr>
        </p:nvSpPr>
        <p:spPr>
          <a:xfrm>
            <a:off x="1004460" y="4284893"/>
            <a:ext cx="4396740" cy="1740450"/>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13" name="Rectangle 12"/>
          <p:cNvSpPr/>
          <p:nvPr userDrawn="1"/>
        </p:nvSpPr>
        <p:spPr>
          <a:xfrm>
            <a:off x="791778" y="3982283"/>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4" name="Text Placeholder 6"/>
          <p:cNvSpPr>
            <a:spLocks noGrp="1"/>
          </p:cNvSpPr>
          <p:nvPr>
            <p:ph type="body" sz="quarter" idx="15"/>
          </p:nvPr>
        </p:nvSpPr>
        <p:spPr>
          <a:xfrm>
            <a:off x="6889751" y="1907453"/>
            <a:ext cx="4396740" cy="1740450"/>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15" name="Rectangle 14"/>
          <p:cNvSpPr/>
          <p:nvPr userDrawn="1"/>
        </p:nvSpPr>
        <p:spPr>
          <a:xfrm>
            <a:off x="6677069" y="1604843"/>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6" name="Text Placeholder 6"/>
          <p:cNvSpPr>
            <a:spLocks noGrp="1"/>
          </p:cNvSpPr>
          <p:nvPr>
            <p:ph type="body" sz="quarter" idx="16"/>
          </p:nvPr>
        </p:nvSpPr>
        <p:spPr>
          <a:xfrm>
            <a:off x="6889751" y="4284893"/>
            <a:ext cx="4396740" cy="1740450"/>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
        <p:nvSpPr>
          <p:cNvPr id="17" name="Rectangle 16"/>
          <p:cNvSpPr/>
          <p:nvPr userDrawn="1"/>
        </p:nvSpPr>
        <p:spPr>
          <a:xfrm>
            <a:off x="6677069" y="3982283"/>
            <a:ext cx="425364" cy="11557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1612579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fikas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hart Placeholder 3"/>
          <p:cNvSpPr>
            <a:spLocks noGrp="1"/>
          </p:cNvSpPr>
          <p:nvPr>
            <p:ph type="chart" sz="quarter" idx="10"/>
          </p:nvPr>
        </p:nvSpPr>
        <p:spPr>
          <a:xfrm>
            <a:off x="838202" y="2156460"/>
            <a:ext cx="5010149" cy="3956050"/>
          </a:xfrm>
        </p:spPr>
        <p:txBody>
          <a:bodyPr/>
          <a:lstStyle/>
          <a:p>
            <a:endParaRPr lang="en-US"/>
          </a:p>
        </p:txBody>
      </p:sp>
      <p:sp>
        <p:nvSpPr>
          <p:cNvPr id="5" name="Chart Placeholder 3"/>
          <p:cNvSpPr>
            <a:spLocks noGrp="1"/>
          </p:cNvSpPr>
          <p:nvPr>
            <p:ph type="chart" sz="quarter" idx="11"/>
          </p:nvPr>
        </p:nvSpPr>
        <p:spPr>
          <a:xfrm>
            <a:off x="6172513" y="2156460"/>
            <a:ext cx="5010149" cy="3956050"/>
          </a:xfrm>
        </p:spPr>
        <p:txBody>
          <a:bodyPr/>
          <a:lstStyle/>
          <a:p>
            <a:endParaRPr lang="en-US"/>
          </a:p>
        </p:txBody>
      </p:sp>
    </p:spTree>
    <p:extLst>
      <p:ext uri="{BB962C8B-B14F-4D97-AF65-F5344CB8AC3E}">
        <p14:creationId xmlns:p14="http://schemas.microsoft.com/office/powerpoint/2010/main" val="269180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uriny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4640580" cy="6858000"/>
          </a:xfrm>
        </p:spPr>
        <p:txBody>
          <a:bodyPr/>
          <a:lstStyle/>
          <a:p>
            <a:endParaRPr lang="en-US"/>
          </a:p>
        </p:txBody>
      </p:sp>
      <p:sp>
        <p:nvSpPr>
          <p:cNvPr id="6" name="Title 1"/>
          <p:cNvSpPr>
            <a:spLocks noGrp="1"/>
          </p:cNvSpPr>
          <p:nvPr>
            <p:ph type="title"/>
          </p:nvPr>
        </p:nvSpPr>
        <p:spPr>
          <a:xfrm>
            <a:off x="6054726" y="1889760"/>
            <a:ext cx="5483860" cy="833120"/>
          </a:xfrm>
        </p:spPr>
        <p:txBody>
          <a:bodyPr/>
          <a:lstStyle/>
          <a:p>
            <a:endParaRPr lang="en-US" dirty="0"/>
          </a:p>
        </p:txBody>
      </p:sp>
      <p:sp>
        <p:nvSpPr>
          <p:cNvPr id="8" name="Text Placeholder 8"/>
          <p:cNvSpPr>
            <a:spLocks noGrp="1"/>
          </p:cNvSpPr>
          <p:nvPr>
            <p:ph type="body" sz="quarter" idx="14"/>
          </p:nvPr>
        </p:nvSpPr>
        <p:spPr>
          <a:xfrm>
            <a:off x="6055360" y="3024494"/>
            <a:ext cx="5483225" cy="3345510"/>
          </a:xfrm>
        </p:spPr>
        <p:txBody>
          <a:bodyPr/>
          <a:lstStyle>
            <a:lvl1pPr marL="457206" marR="0" indent="-457206" algn="l" defTabSz="914411" rtl="0" eaLnBrk="1" fontAlgn="auto" latinLnBrk="0" hangingPunct="1">
              <a:lnSpc>
                <a:spcPct val="90000"/>
              </a:lnSpc>
              <a:spcBef>
                <a:spcPts val="1001"/>
              </a:spcBef>
              <a:spcAft>
                <a:spcPts val="0"/>
              </a:spcAft>
              <a:buClr>
                <a:schemeClr val="tx1"/>
              </a:buClr>
              <a:buSzPct val="108000"/>
              <a:buFont typeface="+mj-lt"/>
              <a:buAutoNum type="arabicPeriod"/>
              <a:tabLst/>
              <a:defRPr/>
            </a:lvl1p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marL="457206" marR="0" lvl="0" indent="-457206" algn="l" defTabSz="914411" rtl="0" eaLnBrk="1" fontAlgn="auto" latinLnBrk="0" hangingPunct="1">
              <a:lnSpc>
                <a:spcPct val="90000"/>
              </a:lnSpc>
              <a:spcBef>
                <a:spcPts val="1001"/>
              </a:spcBef>
              <a:spcAft>
                <a:spcPts val="0"/>
              </a:spcAft>
              <a:buClr>
                <a:schemeClr val="tx1"/>
              </a:buClr>
              <a:buSzPct val="108000"/>
              <a:buFont typeface="+mj-lt"/>
              <a:buAutoNum type="arabicPeriod"/>
              <a:tabLst/>
              <a:defRPr/>
            </a:pPr>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marL="457206" marR="0" lvl="0" indent="-457206" algn="l" defTabSz="914411" rtl="0" eaLnBrk="1" fontAlgn="auto" latinLnBrk="0" hangingPunct="1">
              <a:lnSpc>
                <a:spcPct val="90000"/>
              </a:lnSpc>
              <a:spcBef>
                <a:spcPts val="1001"/>
              </a:spcBef>
              <a:spcAft>
                <a:spcPts val="0"/>
              </a:spcAft>
              <a:buClr>
                <a:schemeClr val="tx1"/>
              </a:buClr>
              <a:buSzPct val="108000"/>
              <a:buFont typeface="+mj-lt"/>
              <a:buAutoNum type="arabicPeriod"/>
              <a:tabLst/>
              <a:defRPr/>
            </a:pPr>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marL="457206" marR="0" lvl="0" indent="-457206" algn="l" defTabSz="914411" rtl="0" eaLnBrk="1" fontAlgn="auto" latinLnBrk="0" hangingPunct="1">
              <a:lnSpc>
                <a:spcPct val="90000"/>
              </a:lnSpc>
              <a:spcBef>
                <a:spcPts val="1001"/>
              </a:spcBef>
              <a:spcAft>
                <a:spcPts val="0"/>
              </a:spcAft>
              <a:buClr>
                <a:schemeClr val="tx1"/>
              </a:buClr>
              <a:buSzPct val="108000"/>
              <a:buFont typeface="+mj-lt"/>
              <a:buAutoNum type="arabicPeriod"/>
              <a:tabLst/>
              <a:defRPr/>
            </a:pPr>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marL="457206" marR="0" lvl="0" indent="-457206" algn="l" defTabSz="914411" rtl="0" eaLnBrk="1" fontAlgn="auto" latinLnBrk="0" hangingPunct="1">
              <a:lnSpc>
                <a:spcPct val="90000"/>
              </a:lnSpc>
              <a:spcBef>
                <a:spcPts val="1001"/>
              </a:spcBef>
              <a:spcAft>
                <a:spcPts val="0"/>
              </a:spcAft>
              <a:buClr>
                <a:schemeClr val="tx1"/>
              </a:buClr>
              <a:buSzPct val="108000"/>
              <a:buFont typeface="+mj-lt"/>
              <a:buAutoNum type="arabicPeriod"/>
              <a:tabLst/>
              <a:defRPr/>
            </a:pPr>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marL="457206" marR="0" lvl="0" indent="-457206" algn="l" defTabSz="914411" rtl="0" eaLnBrk="1" fontAlgn="auto" latinLnBrk="0" hangingPunct="1">
              <a:lnSpc>
                <a:spcPct val="90000"/>
              </a:lnSpc>
              <a:spcBef>
                <a:spcPts val="1001"/>
              </a:spcBef>
              <a:spcAft>
                <a:spcPts val="0"/>
              </a:spcAft>
              <a:buClr>
                <a:schemeClr val="tx1"/>
              </a:buClr>
              <a:buSzPct val="108000"/>
              <a:buFont typeface="+mj-lt"/>
              <a:buAutoNum type="arabicPeriod"/>
              <a:tabLst/>
              <a:defRPr/>
            </a:pPr>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marL="457206" marR="0" lvl="0" indent="-457206" algn="l" defTabSz="914411" rtl="0" eaLnBrk="1" fontAlgn="auto" latinLnBrk="0" hangingPunct="1">
              <a:lnSpc>
                <a:spcPct val="90000"/>
              </a:lnSpc>
              <a:spcBef>
                <a:spcPts val="1001"/>
              </a:spcBef>
              <a:spcAft>
                <a:spcPts val="0"/>
              </a:spcAft>
              <a:buClr>
                <a:schemeClr val="tx1"/>
              </a:buClr>
              <a:buSzPct val="108000"/>
              <a:buFont typeface="+mj-lt"/>
              <a:buAutoNum type="arabicPeriod"/>
              <a:tabLst/>
              <a:defRPr/>
            </a:pPr>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a:p>
            <a:pPr lvl="0"/>
            <a:endParaRPr lang="lt-LT" dirty="0"/>
          </a:p>
          <a:p>
            <a:pPr lvl="0"/>
            <a:endParaRPr lang="lt-LT" dirty="0"/>
          </a:p>
        </p:txBody>
      </p:sp>
    </p:spTree>
    <p:extLst>
      <p:ext uri="{BB962C8B-B14F-4D97-AF65-F5344CB8AC3E}">
        <p14:creationId xmlns:p14="http://schemas.microsoft.com/office/powerpoint/2010/main" val="11672212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afika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0"/>
          </p:nvPr>
        </p:nvSpPr>
        <p:spPr>
          <a:xfrm>
            <a:off x="838202" y="2156461"/>
            <a:ext cx="9561513" cy="4019550"/>
          </a:xfrm>
        </p:spPr>
        <p:txBody>
          <a:bodyPr/>
          <a:lstStyle/>
          <a:p>
            <a:endParaRPr lang="en-US"/>
          </a:p>
        </p:txBody>
      </p:sp>
    </p:spTree>
    <p:extLst>
      <p:ext uri="{BB962C8B-B14F-4D97-AF65-F5344CB8AC3E}">
        <p14:creationId xmlns:p14="http://schemas.microsoft.com/office/powerpoint/2010/main" val="560926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ruktūr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Click to edit Master title style</a:t>
            </a:r>
            <a:endParaRPr lang="en-US"/>
          </a:p>
        </p:txBody>
      </p:sp>
      <p:sp>
        <p:nvSpPr>
          <p:cNvPr id="4" name="SmartArt Placeholder 3"/>
          <p:cNvSpPr>
            <a:spLocks noGrp="1"/>
          </p:cNvSpPr>
          <p:nvPr>
            <p:ph type="dgm" sz="quarter" idx="10"/>
          </p:nvPr>
        </p:nvSpPr>
        <p:spPr>
          <a:xfrm>
            <a:off x="838201" y="2041526"/>
            <a:ext cx="8929255" cy="4221163"/>
          </a:xfrm>
        </p:spPr>
        <p:txBody>
          <a:bodyPr/>
          <a:lstStyle/>
          <a:p>
            <a:endParaRPr lang="en-US"/>
          </a:p>
        </p:txBody>
      </p:sp>
    </p:spTree>
    <p:extLst>
      <p:ext uri="{BB962C8B-B14F-4D97-AF65-F5344CB8AC3E}">
        <p14:creationId xmlns:p14="http://schemas.microsoft.com/office/powerpoint/2010/main" val="9355513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entel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Click to edit Master title style</a:t>
            </a:r>
            <a:endParaRPr lang="en-US"/>
          </a:p>
        </p:txBody>
      </p:sp>
      <p:sp>
        <p:nvSpPr>
          <p:cNvPr id="6" name="Table Placeholder 5"/>
          <p:cNvSpPr>
            <a:spLocks noGrp="1"/>
          </p:cNvSpPr>
          <p:nvPr>
            <p:ph type="tbl" sz="quarter" idx="10"/>
          </p:nvPr>
        </p:nvSpPr>
        <p:spPr>
          <a:xfrm>
            <a:off x="838199" y="2041525"/>
            <a:ext cx="8929689" cy="4110038"/>
          </a:xfrm>
        </p:spPr>
        <p:txBody>
          <a:bodyPr/>
          <a:lstStyle/>
          <a:p>
            <a:endParaRPr lang="en-US"/>
          </a:p>
        </p:txBody>
      </p:sp>
    </p:spTree>
    <p:extLst>
      <p:ext uri="{BB962C8B-B14F-4D97-AF65-F5344CB8AC3E}">
        <p14:creationId xmlns:p14="http://schemas.microsoft.com/office/powerpoint/2010/main" val="10396536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aveikslėlis">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12192000" cy="6858000"/>
          </a:xfrm>
        </p:spPr>
        <p:txBody>
          <a:bodyPr/>
          <a:lstStyle/>
          <a:p>
            <a:endParaRPr lang="en-US"/>
          </a:p>
        </p:txBody>
      </p:sp>
    </p:spTree>
    <p:extLst>
      <p:ext uri="{BB962C8B-B14F-4D97-AF65-F5344CB8AC3E}">
        <p14:creationId xmlns:p14="http://schemas.microsoft.com/office/powerpoint/2010/main" val="3252052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aveikslėlių koliažas">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
            <a:ext cx="6096000" cy="6850063"/>
          </a:xfrm>
        </p:spPr>
        <p:txBody>
          <a:bodyPr/>
          <a:lstStyle/>
          <a:p>
            <a:endParaRPr lang="en-US"/>
          </a:p>
        </p:txBody>
      </p:sp>
      <p:sp>
        <p:nvSpPr>
          <p:cNvPr id="9" name="Picture Placeholder 8"/>
          <p:cNvSpPr>
            <a:spLocks noGrp="1"/>
          </p:cNvSpPr>
          <p:nvPr>
            <p:ph type="pic" sz="quarter" idx="11"/>
          </p:nvPr>
        </p:nvSpPr>
        <p:spPr>
          <a:xfrm>
            <a:off x="6096000" y="2276475"/>
            <a:ext cx="6096000" cy="4573588"/>
          </a:xfrm>
        </p:spPr>
        <p:txBody>
          <a:bodyPr/>
          <a:lstStyle/>
          <a:p>
            <a:endParaRPr lang="en-US"/>
          </a:p>
        </p:txBody>
      </p:sp>
      <p:sp>
        <p:nvSpPr>
          <p:cNvPr id="11" name="Picture Placeholder 10"/>
          <p:cNvSpPr>
            <a:spLocks noGrp="1"/>
          </p:cNvSpPr>
          <p:nvPr>
            <p:ph type="pic" sz="quarter" idx="12"/>
          </p:nvPr>
        </p:nvSpPr>
        <p:spPr>
          <a:xfrm>
            <a:off x="6096000" y="1"/>
            <a:ext cx="6096000" cy="2276475"/>
          </a:xfrm>
        </p:spPr>
        <p:txBody>
          <a:bodyPr/>
          <a:lstStyle/>
          <a:p>
            <a:endParaRPr lang="en-US"/>
          </a:p>
        </p:txBody>
      </p:sp>
    </p:spTree>
    <p:extLst>
      <p:ext uri="{BB962C8B-B14F-4D97-AF65-F5344CB8AC3E}">
        <p14:creationId xmlns:p14="http://schemas.microsoft.com/office/powerpoint/2010/main" val="8818582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Mišraus turinio koliažas">
    <p:spTree>
      <p:nvGrpSpPr>
        <p:cNvPr id="1" name=""/>
        <p:cNvGrpSpPr/>
        <p:nvPr/>
      </p:nvGrpSpPr>
      <p:grpSpPr>
        <a:xfrm>
          <a:off x="0" y="0"/>
          <a:ext cx="0" cy="0"/>
          <a:chOff x="0" y="0"/>
          <a:chExt cx="0" cy="0"/>
        </a:xfrm>
      </p:grpSpPr>
      <p:sp>
        <p:nvSpPr>
          <p:cNvPr id="6" name="Picture Placeholder 6"/>
          <p:cNvSpPr>
            <a:spLocks noGrp="1"/>
          </p:cNvSpPr>
          <p:nvPr>
            <p:ph type="pic" sz="quarter" idx="10"/>
          </p:nvPr>
        </p:nvSpPr>
        <p:spPr>
          <a:xfrm>
            <a:off x="0" y="1"/>
            <a:ext cx="6096000" cy="6850063"/>
          </a:xfrm>
        </p:spPr>
        <p:txBody>
          <a:bodyPr/>
          <a:lstStyle/>
          <a:p>
            <a:endParaRPr lang="en-US"/>
          </a:p>
        </p:txBody>
      </p:sp>
      <p:sp>
        <p:nvSpPr>
          <p:cNvPr id="7" name="Picture Placeholder 8"/>
          <p:cNvSpPr>
            <a:spLocks noGrp="1"/>
          </p:cNvSpPr>
          <p:nvPr>
            <p:ph type="pic" sz="quarter" idx="11"/>
          </p:nvPr>
        </p:nvSpPr>
        <p:spPr>
          <a:xfrm>
            <a:off x="6096000" y="2276475"/>
            <a:ext cx="6096000" cy="4573588"/>
          </a:xfrm>
        </p:spPr>
        <p:txBody>
          <a:bodyPr/>
          <a:lstStyle/>
          <a:p>
            <a:endParaRPr lang="en-US"/>
          </a:p>
        </p:txBody>
      </p:sp>
      <p:sp>
        <p:nvSpPr>
          <p:cNvPr id="10" name="Text Placeholder 9"/>
          <p:cNvSpPr>
            <a:spLocks noGrp="1"/>
          </p:cNvSpPr>
          <p:nvPr>
            <p:ph type="body" sz="quarter" idx="12"/>
          </p:nvPr>
        </p:nvSpPr>
        <p:spPr>
          <a:xfrm>
            <a:off x="6423661" y="320041"/>
            <a:ext cx="5394960" cy="1691640"/>
          </a:xfrm>
        </p:spPr>
        <p:txBody>
          <a:bodyPr/>
          <a:lstStyle/>
          <a:p>
            <a:pPr lvl="0"/>
            <a:r>
              <a:rPr lang="en-US" dirty="0"/>
              <a:t>Click to edit Master text styles</a:t>
            </a:r>
          </a:p>
        </p:txBody>
      </p:sp>
    </p:spTree>
    <p:extLst>
      <p:ext uri="{BB962C8B-B14F-4D97-AF65-F5344CB8AC3E}">
        <p14:creationId xmlns:p14="http://schemas.microsoft.com/office/powerpoint/2010/main" val="1813857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Kontaktai">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483671" y="594654"/>
            <a:ext cx="3116505" cy="1166843"/>
          </a:xfrm>
          <a:prstGeom prst="rect">
            <a:avLst/>
          </a:prstGeom>
        </p:spPr>
      </p:pic>
      <p:sp>
        <p:nvSpPr>
          <p:cNvPr id="8" name="Text Placeholder 7"/>
          <p:cNvSpPr>
            <a:spLocks noGrp="1"/>
          </p:cNvSpPr>
          <p:nvPr>
            <p:ph type="body" sz="quarter" idx="10"/>
          </p:nvPr>
        </p:nvSpPr>
        <p:spPr>
          <a:xfrm>
            <a:off x="6389255" y="4279272"/>
            <a:ext cx="5394325" cy="2033905"/>
          </a:xfrm>
        </p:spPr>
        <p:txBody>
          <a:bodyPr/>
          <a:lstStyle/>
          <a:p>
            <a:pPr lvl="0"/>
            <a:r>
              <a:rPr lang="en-US" dirty="0"/>
              <a:t>Click to edit Master text styles</a:t>
            </a:r>
          </a:p>
        </p:txBody>
      </p:sp>
      <p:sp>
        <p:nvSpPr>
          <p:cNvPr id="10" name="Title 1"/>
          <p:cNvSpPr>
            <a:spLocks noGrp="1"/>
          </p:cNvSpPr>
          <p:nvPr>
            <p:ph type="ctrTitle" hasCustomPrompt="1"/>
          </p:nvPr>
        </p:nvSpPr>
        <p:spPr>
          <a:xfrm>
            <a:off x="6389255" y="3221287"/>
            <a:ext cx="5396345" cy="833120"/>
          </a:xfrm>
        </p:spPr>
        <p:txBody>
          <a:bodyPr anchor="b">
            <a:normAutofit/>
          </a:bodyPr>
          <a:lstStyle>
            <a:lvl1pPr algn="l">
              <a:defRPr sz="5401"/>
            </a:lvl1pPr>
          </a:lstStyle>
          <a:p>
            <a:r>
              <a:rPr lang="en-US" dirty="0"/>
              <a:t>PAVADINIMAS</a:t>
            </a:r>
          </a:p>
        </p:txBody>
      </p:sp>
      <p:sp>
        <p:nvSpPr>
          <p:cNvPr id="12" name="Rectangle 11"/>
          <p:cNvSpPr/>
          <p:nvPr userDrawn="1"/>
        </p:nvSpPr>
        <p:spPr>
          <a:xfrm>
            <a:off x="5849599" y="2855328"/>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17784027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80" y="2130559"/>
            <a:ext cx="10363044" cy="1469760"/>
          </a:xfrm>
        </p:spPr>
        <p:txBody>
          <a:bodyPr/>
          <a:lstStyle>
            <a:defPPr>
              <a:defRPr kern="1200" smtId="4294967295"/>
            </a:defPPr>
          </a:lstStyle>
          <a:p>
            <a:r>
              <a:rPr lang="en-US"/>
              <a:t>Click to edit Master title style</a:t>
            </a:r>
          </a:p>
        </p:txBody>
      </p:sp>
      <p:sp>
        <p:nvSpPr>
          <p:cNvPr id="3" name="Subtitle 2"/>
          <p:cNvSpPr>
            <a:spLocks noGrp="1"/>
          </p:cNvSpPr>
          <p:nvPr>
            <p:ph type="subTitle" idx="1"/>
          </p:nvPr>
        </p:nvSpPr>
        <p:spPr>
          <a:xfrm>
            <a:off x="1828959" y="3886068"/>
            <a:ext cx="8534085" cy="1752865"/>
          </a:xfrm>
        </p:spPr>
        <p:txBody>
          <a:bodyPr/>
          <a:lstStyle>
            <a:defPPr>
              <a:defRPr kern="1200" smtId="4294967295"/>
            </a:defPPr>
            <a:lvl1pPr marL="0" indent="0" algn="ctr">
              <a:buNone/>
              <a:defRPr/>
            </a:lvl1pPr>
            <a:lvl2pPr marL="95237" indent="0" algn="ctr">
              <a:buNone/>
              <a:defRPr/>
            </a:lvl2pPr>
            <a:lvl3pPr marL="190472" indent="0" algn="ctr">
              <a:buNone/>
              <a:defRPr/>
            </a:lvl3pPr>
            <a:lvl4pPr marL="285708" indent="0" algn="ctr">
              <a:buNone/>
              <a:defRPr/>
            </a:lvl4pPr>
            <a:lvl5pPr marL="380943" indent="0" algn="ctr">
              <a:buNone/>
              <a:defRPr/>
            </a:lvl5pPr>
            <a:lvl6pPr marL="476180" indent="0" algn="ctr">
              <a:buNone/>
              <a:defRPr/>
            </a:lvl6pPr>
            <a:lvl7pPr marL="571417" indent="0" algn="ctr">
              <a:buNone/>
              <a:defRPr/>
            </a:lvl7pPr>
            <a:lvl8pPr marL="666652" indent="0" algn="ctr">
              <a:buNone/>
              <a:defRPr/>
            </a:lvl8pPr>
            <a:lvl9pPr marL="761887"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0DA66E67-F948-4693-96A5-27BC239C04A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9265959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Content Placeholder 2"/>
          <p:cNvSpPr>
            <a:spLocks noGrp="1"/>
          </p:cNvSpPr>
          <p:nvPr>
            <p:ph idx="1"/>
          </p:nvPr>
        </p:nvSpPr>
        <p:spPr/>
        <p:txBody>
          <a:bodyPr/>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0EC1B4D6-BEE2-4AF6-A92E-38CD68913D5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4527641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6"/>
            <a:ext cx="10363044" cy="1361943"/>
          </a:xfrm>
        </p:spPr>
        <p:txBody>
          <a:bodyPr anchor="t"/>
          <a:lstStyle>
            <a:defPPr>
              <a:defRPr kern="1200" smtId="4294967295"/>
            </a:defPPr>
            <a:lvl1pPr algn="l">
              <a:defRPr sz="834" b="1" cap="all"/>
            </a:lvl1pPr>
          </a:lstStyle>
          <a:p>
            <a:r>
              <a:rPr lang="en-US"/>
              <a:t>Click to edit Master title style</a:t>
            </a:r>
          </a:p>
        </p:txBody>
      </p:sp>
      <p:sp>
        <p:nvSpPr>
          <p:cNvPr id="3" name="Text Placeholder 2"/>
          <p:cNvSpPr>
            <a:spLocks noGrp="1"/>
          </p:cNvSpPr>
          <p:nvPr>
            <p:ph type="body" idx="1"/>
          </p:nvPr>
        </p:nvSpPr>
        <p:spPr>
          <a:xfrm>
            <a:off x="963084" y="2906779"/>
            <a:ext cx="10363044" cy="1500188"/>
          </a:xfrm>
        </p:spPr>
        <p:txBody>
          <a:bodyPr anchor="b"/>
          <a:lstStyle>
            <a:defPPr>
              <a:defRPr kern="1200" smtId="4294967295"/>
            </a:defPPr>
            <a:lvl1pPr marL="0" indent="0">
              <a:buNone/>
              <a:defRPr sz="418"/>
            </a:lvl1pPr>
            <a:lvl2pPr marL="95237" indent="0">
              <a:buNone/>
              <a:defRPr sz="375"/>
            </a:lvl2pPr>
            <a:lvl3pPr marL="190472" indent="0">
              <a:buNone/>
              <a:defRPr sz="332"/>
            </a:lvl3pPr>
            <a:lvl4pPr marL="285708" indent="0">
              <a:buNone/>
              <a:defRPr sz="292"/>
            </a:lvl4pPr>
            <a:lvl5pPr marL="380943" indent="0">
              <a:buNone/>
              <a:defRPr sz="292"/>
            </a:lvl5pPr>
            <a:lvl6pPr marL="476180" indent="0">
              <a:buNone/>
              <a:defRPr sz="292"/>
            </a:lvl6pPr>
            <a:lvl7pPr marL="571417" indent="0">
              <a:buNone/>
              <a:defRPr sz="292"/>
            </a:lvl7pPr>
            <a:lvl8pPr marL="666652" indent="0">
              <a:buNone/>
              <a:defRPr sz="292"/>
            </a:lvl8pPr>
            <a:lvl9pPr marL="761887" indent="0">
              <a:buNone/>
              <a:defRPr sz="292"/>
            </a:lvl9pPr>
          </a:lstStyle>
          <a:p>
            <a:pPr lvl="0"/>
            <a:r>
              <a:rPr lang="en-US"/>
              <a:t>Click to edit Master text styles</a:t>
            </a:r>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D8650354-6837-43DB-843B-C6021BD2EF3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2345143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as">
    <p:spTree>
      <p:nvGrpSpPr>
        <p:cNvPr id="1" name=""/>
        <p:cNvGrpSpPr/>
        <p:nvPr/>
      </p:nvGrpSpPr>
      <p:grpSpPr>
        <a:xfrm>
          <a:off x="0" y="0"/>
          <a:ext cx="0" cy="0"/>
          <a:chOff x="0" y="0"/>
          <a:chExt cx="0" cy="0"/>
        </a:xfrm>
      </p:grpSpPr>
      <p:sp>
        <p:nvSpPr>
          <p:cNvPr id="2" name="Title 1"/>
          <p:cNvSpPr>
            <a:spLocks noGrp="1"/>
          </p:cNvSpPr>
          <p:nvPr>
            <p:ph type="title"/>
          </p:nvPr>
        </p:nvSpPr>
        <p:spPr>
          <a:xfrm>
            <a:off x="838201" y="1186842"/>
            <a:ext cx="9053945" cy="1126868"/>
          </a:xfrm>
        </p:spPr>
        <p:txBody>
          <a:bodyPr/>
          <a:lstStyle/>
          <a:p>
            <a:r>
              <a:rPr lang="lt-LT" dirty="0" err="1"/>
              <a:t>Click</a:t>
            </a:r>
            <a:r>
              <a:rPr lang="lt-LT" dirty="0"/>
              <a:t> to </a:t>
            </a:r>
            <a:r>
              <a:rPr lang="lt-LT" dirty="0" err="1"/>
              <a:t>edit</a:t>
            </a:r>
            <a:r>
              <a:rPr lang="lt-LT" dirty="0"/>
              <a:t> </a:t>
            </a:r>
            <a:r>
              <a:rPr lang="lt-LT" dirty="0" err="1"/>
              <a:t>Master</a:t>
            </a:r>
            <a:r>
              <a:rPr lang="lt-LT" dirty="0"/>
              <a:t> </a:t>
            </a:r>
            <a:r>
              <a:rPr lang="lt-LT" dirty="0" err="1"/>
              <a:t>title</a:t>
            </a:r>
            <a:r>
              <a:rPr lang="lt-LT" dirty="0"/>
              <a:t> </a:t>
            </a:r>
            <a:r>
              <a:rPr lang="lt-LT" dirty="0" err="1"/>
              <a:t>style</a:t>
            </a:r>
            <a:endParaRPr lang="en-US" dirty="0"/>
          </a:p>
        </p:txBody>
      </p:sp>
      <p:sp>
        <p:nvSpPr>
          <p:cNvPr id="6" name="Text Placeholder 5"/>
          <p:cNvSpPr>
            <a:spLocks noGrp="1"/>
          </p:cNvSpPr>
          <p:nvPr>
            <p:ph type="body" sz="quarter" idx="12"/>
          </p:nvPr>
        </p:nvSpPr>
        <p:spPr>
          <a:xfrm>
            <a:off x="838201" y="2512406"/>
            <a:ext cx="9053945" cy="3597450"/>
          </a:xfrm>
        </p:spPr>
        <p:txBody>
          <a:bodyPr/>
          <a:lstStyle/>
          <a:p>
            <a:pPr lvl="0"/>
            <a:r>
              <a:rPr lang="lt-LT" dirty="0" err="1"/>
              <a:t>Click</a:t>
            </a:r>
            <a:r>
              <a:rPr lang="lt-LT" dirty="0"/>
              <a:t> to </a:t>
            </a:r>
            <a:r>
              <a:rPr lang="lt-LT" dirty="0" err="1"/>
              <a:t>edit</a:t>
            </a:r>
            <a:r>
              <a:rPr lang="lt-LT" dirty="0"/>
              <a:t> </a:t>
            </a:r>
            <a:r>
              <a:rPr lang="lt-LT" dirty="0" err="1"/>
              <a:t>Master</a:t>
            </a:r>
            <a:r>
              <a:rPr lang="lt-LT" dirty="0"/>
              <a:t> </a:t>
            </a:r>
            <a:r>
              <a:rPr lang="lt-LT" dirty="0" err="1"/>
              <a:t>text</a:t>
            </a:r>
            <a:r>
              <a:rPr lang="lt-LT" dirty="0"/>
              <a:t> </a:t>
            </a:r>
            <a:r>
              <a:rPr lang="lt-LT" dirty="0" err="1"/>
              <a:t>styles</a:t>
            </a:r>
            <a:endParaRPr lang="lt-LT" dirty="0"/>
          </a:p>
        </p:txBody>
      </p:sp>
    </p:spTree>
    <p:extLst>
      <p:ext uri="{BB962C8B-B14F-4D97-AF65-F5344CB8AC3E}">
        <p14:creationId xmlns:p14="http://schemas.microsoft.com/office/powerpoint/2010/main" val="11911978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Content Placeholder 2"/>
          <p:cNvSpPr>
            <a:spLocks noGrp="1"/>
          </p:cNvSpPr>
          <p:nvPr>
            <p:ph sz="half" idx="1"/>
          </p:nvPr>
        </p:nvSpPr>
        <p:spPr>
          <a:xfrm>
            <a:off x="914871" y="1981069"/>
            <a:ext cx="5162315" cy="4114932"/>
          </a:xfrm>
        </p:spPr>
        <p:txBody>
          <a:bodyPr/>
          <a:lstStyle>
            <a:defPPr>
              <a:defRPr kern="1200" smtId="4294967295"/>
            </a:defPPr>
            <a:lvl1pPr>
              <a:defRPr sz="583"/>
            </a:lvl1pPr>
            <a:lvl2pPr>
              <a:defRPr sz="500"/>
            </a:lvl2pPr>
            <a:lvl3pPr>
              <a:defRPr sz="418"/>
            </a:lvl3pPr>
            <a:lvl4pPr>
              <a:defRPr sz="375"/>
            </a:lvl4pPr>
            <a:lvl5pPr>
              <a:defRPr sz="375"/>
            </a:lvl5pPr>
            <a:lvl6pPr>
              <a:defRPr sz="375"/>
            </a:lvl6pPr>
            <a:lvl7pPr>
              <a:defRPr sz="375"/>
            </a:lvl7pPr>
            <a:lvl8pPr>
              <a:defRPr sz="375"/>
            </a:lvl8pPr>
            <a:lvl9pPr>
              <a:defRPr sz="3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14814" y="1981069"/>
            <a:ext cx="5162315" cy="4114932"/>
          </a:xfrm>
        </p:spPr>
        <p:txBody>
          <a:bodyPr/>
          <a:lstStyle>
            <a:defPPr>
              <a:defRPr kern="1200" smtId="4294967295"/>
            </a:defPPr>
            <a:lvl1pPr>
              <a:defRPr sz="583"/>
            </a:lvl1pPr>
            <a:lvl2pPr>
              <a:defRPr sz="500"/>
            </a:lvl2pPr>
            <a:lvl3pPr>
              <a:defRPr sz="418"/>
            </a:lvl3pPr>
            <a:lvl4pPr>
              <a:defRPr sz="375"/>
            </a:lvl4pPr>
            <a:lvl5pPr>
              <a:defRPr sz="375"/>
            </a:lvl5pPr>
            <a:lvl6pPr>
              <a:defRPr sz="375"/>
            </a:lvl6pPr>
            <a:lvl7pPr>
              <a:defRPr sz="375"/>
            </a:lvl7pPr>
            <a:lvl8pPr>
              <a:defRPr sz="375"/>
            </a:lvl8pPr>
            <a:lvl9pPr>
              <a:defRPr sz="3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defPPr>
              <a:defRPr kern="1200" smtId="4294967295"/>
            </a:defPPr>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p:txBody>
          <a:bodyPr/>
          <a:lstStyle>
            <a:defPPr>
              <a:defRPr kern="1200" smtId="4294967295"/>
            </a:defPPr>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p:txBody>
          <a:bodyPr/>
          <a:lstStyle>
            <a:defPPr>
              <a:defRPr kern="1200" smtId="4294967295"/>
            </a:defPPr>
            <a:lvl1pPr>
              <a:defRPr/>
            </a:lvl1pPr>
          </a:lstStyle>
          <a:p>
            <a:pPr>
              <a:defRPr/>
            </a:pPr>
            <a:fld id="{4296FF25-ADB1-4315-9622-9852994CD1E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246713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2" y="274505"/>
            <a:ext cx="10972956" cy="1143000"/>
          </a:xfrm>
        </p:spPr>
        <p:txBody>
          <a:bodyPr/>
          <a:lstStyle>
            <a:defPPr>
              <a:defRPr kern="1200" smtId="4294967295"/>
            </a:defPPr>
            <a:lvl1pPr>
              <a:defRPr/>
            </a:lvl1pPr>
          </a:lstStyle>
          <a:p>
            <a:r>
              <a:rPr lang="en-US"/>
              <a:t>Click to edit Master title style</a:t>
            </a:r>
          </a:p>
        </p:txBody>
      </p:sp>
      <p:sp>
        <p:nvSpPr>
          <p:cNvPr id="3" name="Text Placeholder 2"/>
          <p:cNvSpPr>
            <a:spLocks noGrp="1"/>
          </p:cNvSpPr>
          <p:nvPr>
            <p:ph type="body" idx="1"/>
          </p:nvPr>
        </p:nvSpPr>
        <p:spPr>
          <a:xfrm>
            <a:off x="609523" y="1535245"/>
            <a:ext cx="5386917" cy="639630"/>
          </a:xfrm>
        </p:spPr>
        <p:txBody>
          <a:bodyPr anchor="b"/>
          <a:lstStyle>
            <a:defPPr>
              <a:defRPr kern="1200" smtId="4294967295"/>
            </a:defPPr>
            <a:lvl1pPr marL="0" indent="0">
              <a:buNone/>
              <a:defRPr sz="500" b="1"/>
            </a:lvl1pPr>
            <a:lvl2pPr marL="95237" indent="0">
              <a:buNone/>
              <a:defRPr sz="418" b="1"/>
            </a:lvl2pPr>
            <a:lvl3pPr marL="190472" indent="0">
              <a:buNone/>
              <a:defRPr sz="375" b="1"/>
            </a:lvl3pPr>
            <a:lvl4pPr marL="285708" indent="0">
              <a:buNone/>
              <a:defRPr sz="332" b="1"/>
            </a:lvl4pPr>
            <a:lvl5pPr marL="380943" indent="0">
              <a:buNone/>
              <a:defRPr sz="332" b="1"/>
            </a:lvl5pPr>
            <a:lvl6pPr marL="476180" indent="0">
              <a:buNone/>
              <a:defRPr sz="332" b="1"/>
            </a:lvl6pPr>
            <a:lvl7pPr marL="571417" indent="0">
              <a:buNone/>
              <a:defRPr sz="332" b="1"/>
            </a:lvl7pPr>
            <a:lvl8pPr marL="666652" indent="0">
              <a:buNone/>
              <a:defRPr sz="332" b="1"/>
            </a:lvl8pPr>
            <a:lvl9pPr marL="761887" indent="0">
              <a:buNone/>
              <a:defRPr sz="332" b="1"/>
            </a:lvl9pPr>
          </a:lstStyle>
          <a:p>
            <a:pPr lvl="0"/>
            <a:r>
              <a:rPr lang="en-US"/>
              <a:t>Click to edit Master text styles</a:t>
            </a:r>
          </a:p>
        </p:txBody>
      </p:sp>
      <p:sp>
        <p:nvSpPr>
          <p:cNvPr id="4" name="Content Placeholder 3"/>
          <p:cNvSpPr>
            <a:spLocks noGrp="1"/>
          </p:cNvSpPr>
          <p:nvPr>
            <p:ph sz="half" idx="2"/>
          </p:nvPr>
        </p:nvSpPr>
        <p:spPr>
          <a:xfrm>
            <a:off x="609523" y="2174876"/>
            <a:ext cx="5386917" cy="3951221"/>
          </a:xfrm>
        </p:spPr>
        <p:txBody>
          <a:bodyPr/>
          <a:lstStyle>
            <a:defPPr>
              <a:defRPr kern="1200" smtId="4294967295"/>
            </a:defPPr>
            <a:lvl1pPr>
              <a:defRPr sz="500"/>
            </a:lvl1pPr>
            <a:lvl2pPr>
              <a:defRPr sz="418"/>
            </a:lvl2pPr>
            <a:lvl3pPr>
              <a:defRPr sz="375"/>
            </a:lvl3pPr>
            <a:lvl4pPr>
              <a:defRPr sz="332"/>
            </a:lvl4pPr>
            <a:lvl5pPr>
              <a:defRPr sz="332"/>
            </a:lvl5pPr>
            <a:lvl6pPr>
              <a:defRPr sz="332"/>
            </a:lvl6pPr>
            <a:lvl7pPr>
              <a:defRPr sz="332"/>
            </a:lvl7pPr>
            <a:lvl8pPr>
              <a:defRPr sz="332"/>
            </a:lvl8pPr>
            <a:lvl9pPr>
              <a:defRPr sz="3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211" y="1535245"/>
            <a:ext cx="5389269" cy="639630"/>
          </a:xfrm>
        </p:spPr>
        <p:txBody>
          <a:bodyPr anchor="b"/>
          <a:lstStyle>
            <a:defPPr>
              <a:defRPr kern="1200" smtId="4294967295"/>
            </a:defPPr>
            <a:lvl1pPr marL="0" indent="0">
              <a:buNone/>
              <a:defRPr sz="500" b="1"/>
            </a:lvl1pPr>
            <a:lvl2pPr marL="95237" indent="0">
              <a:buNone/>
              <a:defRPr sz="418" b="1"/>
            </a:lvl2pPr>
            <a:lvl3pPr marL="190472" indent="0">
              <a:buNone/>
              <a:defRPr sz="375" b="1"/>
            </a:lvl3pPr>
            <a:lvl4pPr marL="285708" indent="0">
              <a:buNone/>
              <a:defRPr sz="332" b="1"/>
            </a:lvl4pPr>
            <a:lvl5pPr marL="380943" indent="0">
              <a:buNone/>
              <a:defRPr sz="332" b="1"/>
            </a:lvl5pPr>
            <a:lvl6pPr marL="476180" indent="0">
              <a:buNone/>
              <a:defRPr sz="332" b="1"/>
            </a:lvl6pPr>
            <a:lvl7pPr marL="571417" indent="0">
              <a:buNone/>
              <a:defRPr sz="332" b="1"/>
            </a:lvl7pPr>
            <a:lvl8pPr marL="666652" indent="0">
              <a:buNone/>
              <a:defRPr sz="332" b="1"/>
            </a:lvl8pPr>
            <a:lvl9pPr marL="761887" indent="0">
              <a:buNone/>
              <a:defRPr sz="332" b="1"/>
            </a:lvl9pPr>
          </a:lstStyle>
          <a:p>
            <a:pPr lvl="0"/>
            <a:r>
              <a:rPr lang="en-US"/>
              <a:t>Click to edit Master text styles</a:t>
            </a:r>
          </a:p>
        </p:txBody>
      </p:sp>
      <p:sp>
        <p:nvSpPr>
          <p:cNvPr id="6" name="Content Placeholder 5"/>
          <p:cNvSpPr>
            <a:spLocks noGrp="1"/>
          </p:cNvSpPr>
          <p:nvPr>
            <p:ph sz="quarter" idx="4"/>
          </p:nvPr>
        </p:nvSpPr>
        <p:spPr>
          <a:xfrm>
            <a:off x="6193211" y="2174876"/>
            <a:ext cx="5389269" cy="3951221"/>
          </a:xfrm>
        </p:spPr>
        <p:txBody>
          <a:bodyPr/>
          <a:lstStyle>
            <a:defPPr>
              <a:defRPr kern="1200" smtId="4294967295"/>
            </a:defPPr>
            <a:lvl1pPr>
              <a:defRPr sz="500"/>
            </a:lvl1pPr>
            <a:lvl2pPr>
              <a:defRPr sz="418"/>
            </a:lvl2pPr>
            <a:lvl3pPr>
              <a:defRPr sz="375"/>
            </a:lvl3pPr>
            <a:lvl4pPr>
              <a:defRPr sz="332"/>
            </a:lvl4pPr>
            <a:lvl5pPr>
              <a:defRPr sz="332"/>
            </a:lvl5pPr>
            <a:lvl6pPr>
              <a:defRPr sz="332"/>
            </a:lvl6pPr>
            <a:lvl7pPr>
              <a:defRPr sz="332"/>
            </a:lvl7pPr>
            <a:lvl8pPr>
              <a:defRPr sz="332"/>
            </a:lvl8pPr>
            <a:lvl9pPr>
              <a:defRPr sz="33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defPPr>
              <a:defRPr kern="1200" smtId="4294967295"/>
            </a:defPPr>
            <a:lvl1pPr>
              <a:defRPr/>
            </a:lvl1pPr>
          </a:lstStyle>
          <a:p>
            <a:pPr>
              <a:defRPr/>
            </a:pPr>
            <a:endParaRPr lang="en-US">
              <a:solidFill>
                <a:prstClr val="black"/>
              </a:solidFill>
            </a:endParaRPr>
          </a:p>
        </p:txBody>
      </p:sp>
      <p:sp>
        <p:nvSpPr>
          <p:cNvPr id="8" name="Rectangle 5"/>
          <p:cNvSpPr>
            <a:spLocks noGrp="1" noChangeArrowheads="1"/>
          </p:cNvSpPr>
          <p:nvPr>
            <p:ph type="ftr" sz="quarter" idx="11"/>
          </p:nvPr>
        </p:nvSpPr>
        <p:spPr/>
        <p:txBody>
          <a:bodyPr/>
          <a:lstStyle>
            <a:defPPr>
              <a:defRPr kern="1200" smtId="4294967295"/>
            </a:defPPr>
            <a:lvl1pPr>
              <a:defRPr/>
            </a:lvl1pPr>
          </a:lstStyle>
          <a:p>
            <a:pPr>
              <a:defRPr/>
            </a:pPr>
            <a:endParaRPr lang="en-US">
              <a:solidFill>
                <a:prstClr val="black"/>
              </a:solidFill>
            </a:endParaRPr>
          </a:p>
        </p:txBody>
      </p:sp>
      <p:sp>
        <p:nvSpPr>
          <p:cNvPr id="9" name="Rectangle 6"/>
          <p:cNvSpPr>
            <a:spLocks noGrp="1" noChangeArrowheads="1"/>
          </p:cNvSpPr>
          <p:nvPr>
            <p:ph type="sldNum" sz="quarter" idx="12"/>
          </p:nvPr>
        </p:nvSpPr>
        <p:spPr/>
        <p:txBody>
          <a:bodyPr/>
          <a:lstStyle>
            <a:defPPr>
              <a:defRPr kern="1200" smtId="4294967295"/>
            </a:defPPr>
            <a:lvl1pPr>
              <a:defRPr/>
            </a:lvl1pPr>
          </a:lstStyle>
          <a:p>
            <a:pPr>
              <a:defRPr/>
            </a:pPr>
            <a:fld id="{72EF82B1-171C-4CAC-B9C4-22062286C8C4}"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58527759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Rectangle 4"/>
          <p:cNvSpPr>
            <a:spLocks noGrp="1" noChangeArrowheads="1"/>
          </p:cNvSpPr>
          <p:nvPr>
            <p:ph type="dt" sz="half" idx="10"/>
          </p:nvPr>
        </p:nvSpPr>
        <p:spPr/>
        <p:txBody>
          <a:bodyPr/>
          <a:lstStyle>
            <a:defPPr>
              <a:defRPr kern="1200" smtId="4294967295"/>
            </a:defPPr>
            <a:lvl1pPr>
              <a:defRPr/>
            </a:lvl1pPr>
          </a:lstStyle>
          <a:p>
            <a:pPr>
              <a:defRPr/>
            </a:pPr>
            <a:endParaRPr lang="en-US">
              <a:solidFill>
                <a:prstClr val="black"/>
              </a:solidFill>
            </a:endParaRPr>
          </a:p>
        </p:txBody>
      </p:sp>
      <p:sp>
        <p:nvSpPr>
          <p:cNvPr id="4" name="Rectangle 5"/>
          <p:cNvSpPr>
            <a:spLocks noGrp="1" noChangeArrowheads="1"/>
          </p:cNvSpPr>
          <p:nvPr>
            <p:ph type="ftr" sz="quarter" idx="11"/>
          </p:nvPr>
        </p:nvSpPr>
        <p:spPr/>
        <p:txBody>
          <a:bodyPr/>
          <a:lstStyle>
            <a:defPPr>
              <a:defRPr kern="1200" smtId="4294967295"/>
            </a:defPPr>
            <a:lvl1pPr>
              <a:defRPr/>
            </a:lvl1pPr>
          </a:lstStyle>
          <a:p>
            <a:pPr>
              <a:defRPr/>
            </a:pPr>
            <a:endParaRPr lang="en-US">
              <a:solidFill>
                <a:prstClr val="black"/>
              </a:solidFill>
            </a:endParaRPr>
          </a:p>
        </p:txBody>
      </p:sp>
      <p:sp>
        <p:nvSpPr>
          <p:cNvPr id="5" name="Rectangle 6"/>
          <p:cNvSpPr>
            <a:spLocks noGrp="1" noChangeArrowheads="1"/>
          </p:cNvSpPr>
          <p:nvPr>
            <p:ph type="sldNum" sz="quarter" idx="12"/>
          </p:nvPr>
        </p:nvSpPr>
        <p:spPr/>
        <p:txBody>
          <a:bodyPr/>
          <a:lstStyle>
            <a:defPPr>
              <a:defRPr kern="1200" smtId="4294967295"/>
            </a:defPPr>
            <a:lvl1pPr>
              <a:defRPr/>
            </a:lvl1pPr>
          </a:lstStyle>
          <a:p>
            <a:pPr>
              <a:defRPr/>
            </a:pPr>
            <a:fld id="{678F620B-8934-45A0-BE2C-EF6C76032C45}"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53137450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defPPr>
              <a:defRPr kern="1200" smtId="4294967295"/>
            </a:defPPr>
            <a:lvl1pPr>
              <a:defRPr/>
            </a:lvl1pPr>
          </a:lstStyle>
          <a:p>
            <a:pPr>
              <a:defRPr/>
            </a:pPr>
            <a:endParaRPr lang="en-US">
              <a:solidFill>
                <a:prstClr val="black"/>
              </a:solidFill>
            </a:endParaRPr>
          </a:p>
        </p:txBody>
      </p:sp>
      <p:sp>
        <p:nvSpPr>
          <p:cNvPr id="3" name="Rectangle 5"/>
          <p:cNvSpPr>
            <a:spLocks noGrp="1" noChangeArrowheads="1"/>
          </p:cNvSpPr>
          <p:nvPr>
            <p:ph type="ftr" sz="quarter" idx="11"/>
          </p:nvPr>
        </p:nvSpPr>
        <p:spPr/>
        <p:txBody>
          <a:bodyPr/>
          <a:lstStyle>
            <a:defPPr>
              <a:defRPr kern="1200" smtId="4294967295"/>
            </a:defPPr>
            <a:lvl1pPr>
              <a:defRPr/>
            </a:lvl1pPr>
          </a:lstStyle>
          <a:p>
            <a:pPr>
              <a:defRPr/>
            </a:pPr>
            <a:endParaRPr lang="en-US">
              <a:solidFill>
                <a:prstClr val="black"/>
              </a:solidFill>
            </a:endParaRPr>
          </a:p>
        </p:txBody>
      </p:sp>
      <p:sp>
        <p:nvSpPr>
          <p:cNvPr id="4" name="Rectangle 6"/>
          <p:cNvSpPr>
            <a:spLocks noGrp="1" noChangeArrowheads="1"/>
          </p:cNvSpPr>
          <p:nvPr>
            <p:ph type="sldNum" sz="quarter" idx="12"/>
          </p:nvPr>
        </p:nvSpPr>
        <p:spPr/>
        <p:txBody>
          <a:bodyPr/>
          <a:lstStyle>
            <a:defPPr>
              <a:defRPr kern="1200" smtId="4294967295"/>
            </a:defPPr>
            <a:lvl1pPr>
              <a:defRPr/>
            </a:lvl1pPr>
          </a:lstStyle>
          <a:p>
            <a:pPr>
              <a:defRPr/>
            </a:pPr>
            <a:fld id="{A3ECE3F5-A3DD-46D3-8112-19EE7FD1DDF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75806184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3" y="273182"/>
            <a:ext cx="4011083" cy="1161852"/>
          </a:xfrm>
        </p:spPr>
        <p:txBody>
          <a:bodyPr anchor="b"/>
          <a:lstStyle>
            <a:defPPr>
              <a:defRPr kern="1200" smtId="4294967295"/>
            </a:defPPr>
            <a:lvl1pPr algn="l">
              <a:defRPr sz="418" b="1"/>
            </a:lvl1pPr>
          </a:lstStyle>
          <a:p>
            <a:r>
              <a:rPr lang="en-US"/>
              <a:t>Click to edit Master title style</a:t>
            </a:r>
          </a:p>
        </p:txBody>
      </p:sp>
      <p:sp>
        <p:nvSpPr>
          <p:cNvPr id="3" name="Content Placeholder 2"/>
          <p:cNvSpPr>
            <a:spLocks noGrp="1"/>
          </p:cNvSpPr>
          <p:nvPr>
            <p:ph idx="1"/>
          </p:nvPr>
        </p:nvSpPr>
        <p:spPr>
          <a:xfrm>
            <a:off x="4766813" y="273182"/>
            <a:ext cx="6815668" cy="5852914"/>
          </a:xfrm>
        </p:spPr>
        <p:txBody>
          <a:bodyPr/>
          <a:lstStyle>
            <a:defPPr>
              <a:defRPr kern="1200" smtId="4294967295"/>
            </a:defPPr>
            <a:lvl1pPr>
              <a:defRPr sz="667"/>
            </a:lvl1pPr>
            <a:lvl2pPr>
              <a:defRPr sz="583"/>
            </a:lvl2pPr>
            <a:lvl3pPr>
              <a:defRPr sz="500"/>
            </a:lvl3pPr>
            <a:lvl4pPr>
              <a:defRPr sz="418"/>
            </a:lvl4pPr>
            <a:lvl5pPr>
              <a:defRPr sz="418"/>
            </a:lvl5pPr>
            <a:lvl6pPr>
              <a:defRPr sz="418"/>
            </a:lvl6pPr>
            <a:lvl7pPr>
              <a:defRPr sz="418"/>
            </a:lvl7pPr>
            <a:lvl8pPr>
              <a:defRPr sz="418"/>
            </a:lvl8pPr>
            <a:lvl9pPr>
              <a:defRPr sz="4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3" y="1435034"/>
            <a:ext cx="4011083" cy="4691063"/>
          </a:xfrm>
        </p:spPr>
        <p:txBody>
          <a:bodyPr/>
          <a:lstStyle>
            <a:defPPr>
              <a:defRPr kern="1200" smtId="4294967295"/>
            </a:defPPr>
            <a:lvl1pPr marL="0" indent="0">
              <a:buNone/>
              <a:defRPr sz="292"/>
            </a:lvl1pPr>
            <a:lvl2pPr marL="95237" indent="0">
              <a:buNone/>
              <a:defRPr sz="251"/>
            </a:lvl2pPr>
            <a:lvl3pPr marL="190472" indent="0">
              <a:buNone/>
              <a:defRPr sz="208"/>
            </a:lvl3pPr>
            <a:lvl4pPr marL="285708" indent="0">
              <a:buNone/>
              <a:defRPr sz="187"/>
            </a:lvl4pPr>
            <a:lvl5pPr marL="380943" indent="0">
              <a:buNone/>
              <a:defRPr sz="187"/>
            </a:lvl5pPr>
            <a:lvl6pPr marL="476180" indent="0">
              <a:buNone/>
              <a:defRPr sz="187"/>
            </a:lvl6pPr>
            <a:lvl7pPr marL="571417" indent="0">
              <a:buNone/>
              <a:defRPr sz="187"/>
            </a:lvl7pPr>
            <a:lvl8pPr marL="666652" indent="0">
              <a:buNone/>
              <a:defRPr sz="187"/>
            </a:lvl8pPr>
            <a:lvl9pPr marL="761887" indent="0">
              <a:buNone/>
              <a:defRPr sz="187"/>
            </a:lvl9pPr>
          </a:lstStyle>
          <a:p>
            <a:pPr lvl="0"/>
            <a:r>
              <a:rPr lang="en-US"/>
              <a:t>Click to edit Master text styles</a:t>
            </a:r>
          </a:p>
        </p:txBody>
      </p:sp>
      <p:sp>
        <p:nvSpPr>
          <p:cNvPr id="5" name="Rectangle 4"/>
          <p:cNvSpPr>
            <a:spLocks noGrp="1" noChangeArrowheads="1"/>
          </p:cNvSpPr>
          <p:nvPr>
            <p:ph type="dt" sz="half" idx="10"/>
          </p:nvPr>
        </p:nvSpPr>
        <p:spPr/>
        <p:txBody>
          <a:bodyPr/>
          <a:lstStyle>
            <a:defPPr>
              <a:defRPr kern="1200" smtId="4294967295"/>
            </a:defPPr>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p:txBody>
          <a:bodyPr/>
          <a:lstStyle>
            <a:defPPr>
              <a:defRPr kern="1200" smtId="4294967295"/>
            </a:defPPr>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p:txBody>
          <a:bodyPr/>
          <a:lstStyle>
            <a:defPPr>
              <a:defRPr kern="1200" smtId="4294967295"/>
            </a:defPPr>
            <a:lvl1pPr>
              <a:defRPr/>
            </a:lvl1pPr>
          </a:lstStyle>
          <a:p>
            <a:pPr>
              <a:defRPr/>
            </a:pPr>
            <a:fld id="{96691E56-DA67-4BF5-BA67-706F30B37046}"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5412959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874" y="4800535"/>
            <a:ext cx="7315044" cy="566870"/>
          </a:xfrm>
        </p:spPr>
        <p:txBody>
          <a:bodyPr anchor="b"/>
          <a:lstStyle>
            <a:defPPr>
              <a:defRPr kern="1200" smtId="4294967295"/>
            </a:defPPr>
            <a:lvl1pPr algn="l">
              <a:defRPr sz="418" b="1"/>
            </a:lvl1pPr>
          </a:lstStyle>
          <a:p>
            <a:r>
              <a:rPr lang="en-US"/>
              <a:t>Click to edit Master title style</a:t>
            </a:r>
          </a:p>
        </p:txBody>
      </p:sp>
      <p:sp>
        <p:nvSpPr>
          <p:cNvPr id="3" name="Picture Placeholder 2"/>
          <p:cNvSpPr>
            <a:spLocks noGrp="1"/>
          </p:cNvSpPr>
          <p:nvPr>
            <p:ph type="pic" idx="1"/>
          </p:nvPr>
        </p:nvSpPr>
        <p:spPr>
          <a:xfrm>
            <a:off x="2389874" y="612841"/>
            <a:ext cx="7315044" cy="4114602"/>
          </a:xfrm>
        </p:spPr>
        <p:txBody>
          <a:bodyPr/>
          <a:lstStyle>
            <a:defPPr>
              <a:defRPr kern="1200" smtId="4294967295"/>
            </a:defPPr>
            <a:lvl1pPr marL="0" indent="0">
              <a:buNone/>
              <a:defRPr sz="667"/>
            </a:lvl1pPr>
            <a:lvl2pPr marL="95237" indent="0">
              <a:buNone/>
              <a:defRPr sz="583"/>
            </a:lvl2pPr>
            <a:lvl3pPr marL="190472" indent="0">
              <a:buNone/>
              <a:defRPr sz="500"/>
            </a:lvl3pPr>
            <a:lvl4pPr marL="285708" indent="0">
              <a:buNone/>
              <a:defRPr sz="418"/>
            </a:lvl4pPr>
            <a:lvl5pPr marL="380943" indent="0">
              <a:buNone/>
              <a:defRPr sz="418"/>
            </a:lvl5pPr>
            <a:lvl6pPr marL="476180" indent="0">
              <a:buNone/>
              <a:defRPr sz="418"/>
            </a:lvl6pPr>
            <a:lvl7pPr marL="571417" indent="0">
              <a:buNone/>
              <a:defRPr sz="418"/>
            </a:lvl7pPr>
            <a:lvl8pPr marL="666652" indent="0">
              <a:buNone/>
              <a:defRPr sz="418"/>
            </a:lvl8pPr>
            <a:lvl9pPr marL="761887" indent="0">
              <a:buNone/>
              <a:defRPr sz="418"/>
            </a:lvl9pPr>
          </a:lstStyle>
          <a:p>
            <a:pPr lvl="0"/>
            <a:endParaRPr lang="en-US" noProof="0"/>
          </a:p>
        </p:txBody>
      </p:sp>
      <p:sp>
        <p:nvSpPr>
          <p:cNvPr id="4" name="Text Placeholder 3"/>
          <p:cNvSpPr>
            <a:spLocks noGrp="1"/>
          </p:cNvSpPr>
          <p:nvPr>
            <p:ph type="body" sz="half" idx="2"/>
          </p:nvPr>
        </p:nvSpPr>
        <p:spPr>
          <a:xfrm>
            <a:off x="2389874" y="5367404"/>
            <a:ext cx="7315044" cy="804664"/>
          </a:xfrm>
        </p:spPr>
        <p:txBody>
          <a:bodyPr/>
          <a:lstStyle>
            <a:defPPr>
              <a:defRPr kern="1200" smtId="4294967295"/>
            </a:defPPr>
            <a:lvl1pPr marL="0" indent="0">
              <a:buNone/>
              <a:defRPr sz="292"/>
            </a:lvl1pPr>
            <a:lvl2pPr marL="95237" indent="0">
              <a:buNone/>
              <a:defRPr sz="251"/>
            </a:lvl2pPr>
            <a:lvl3pPr marL="190472" indent="0">
              <a:buNone/>
              <a:defRPr sz="208"/>
            </a:lvl3pPr>
            <a:lvl4pPr marL="285708" indent="0">
              <a:buNone/>
              <a:defRPr sz="187"/>
            </a:lvl4pPr>
            <a:lvl5pPr marL="380943" indent="0">
              <a:buNone/>
              <a:defRPr sz="187"/>
            </a:lvl5pPr>
            <a:lvl6pPr marL="476180" indent="0">
              <a:buNone/>
              <a:defRPr sz="187"/>
            </a:lvl6pPr>
            <a:lvl7pPr marL="571417" indent="0">
              <a:buNone/>
              <a:defRPr sz="187"/>
            </a:lvl7pPr>
            <a:lvl8pPr marL="666652" indent="0">
              <a:buNone/>
              <a:defRPr sz="187"/>
            </a:lvl8pPr>
            <a:lvl9pPr marL="761887" indent="0">
              <a:buNone/>
              <a:defRPr sz="187"/>
            </a:lvl9pPr>
          </a:lstStyle>
          <a:p>
            <a:pPr lvl="0"/>
            <a:r>
              <a:rPr lang="en-US"/>
              <a:t>Click to edit Master text styles</a:t>
            </a:r>
          </a:p>
        </p:txBody>
      </p:sp>
      <p:sp>
        <p:nvSpPr>
          <p:cNvPr id="5" name="Rectangle 4"/>
          <p:cNvSpPr>
            <a:spLocks noGrp="1" noChangeArrowheads="1"/>
          </p:cNvSpPr>
          <p:nvPr>
            <p:ph type="dt" sz="half" idx="10"/>
          </p:nvPr>
        </p:nvSpPr>
        <p:spPr/>
        <p:txBody>
          <a:bodyPr/>
          <a:lstStyle>
            <a:defPPr>
              <a:defRPr kern="1200" smtId="4294967295"/>
            </a:defPPr>
            <a:lvl1pPr>
              <a:defRPr/>
            </a:lvl1pPr>
          </a:lstStyle>
          <a:p>
            <a:pPr>
              <a:defRPr/>
            </a:pPr>
            <a:endParaRPr lang="en-US">
              <a:solidFill>
                <a:prstClr val="black"/>
              </a:solidFill>
            </a:endParaRPr>
          </a:p>
        </p:txBody>
      </p:sp>
      <p:sp>
        <p:nvSpPr>
          <p:cNvPr id="6" name="Rectangle 5"/>
          <p:cNvSpPr>
            <a:spLocks noGrp="1" noChangeArrowheads="1"/>
          </p:cNvSpPr>
          <p:nvPr>
            <p:ph type="ftr" sz="quarter" idx="11"/>
          </p:nvPr>
        </p:nvSpPr>
        <p:spPr/>
        <p:txBody>
          <a:bodyPr/>
          <a:lstStyle>
            <a:defPPr>
              <a:defRPr kern="1200" smtId="4294967295"/>
            </a:defPPr>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p:txBody>
          <a:bodyPr/>
          <a:lstStyle>
            <a:defPPr>
              <a:defRPr kern="1200" smtId="4294967295"/>
            </a:defPPr>
            <a:lvl1pPr>
              <a:defRPr/>
            </a:lvl1pPr>
          </a:lstStyle>
          <a:p>
            <a:pPr>
              <a:defRPr/>
            </a:pPr>
            <a:fld id="{87F51DAE-E528-43E1-8BE0-91521416EFB0}"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23201086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defPPr>
              <a:defRPr kern="1200" smtId="4294967295"/>
            </a:defPPr>
          </a:lstStyle>
          <a:p>
            <a:r>
              <a:rPr lang="en-US"/>
              <a:t>Click to edit Master title style</a:t>
            </a:r>
          </a:p>
        </p:txBody>
      </p:sp>
      <p:sp>
        <p:nvSpPr>
          <p:cNvPr id="3" name="Vertical Text Placeholder 2"/>
          <p:cNvSpPr>
            <a:spLocks noGrp="1"/>
          </p:cNvSpPr>
          <p:nvPr>
            <p:ph type="body" orient="vert" idx="1"/>
          </p:nvPr>
        </p:nvSpPr>
        <p:spPr/>
        <p:txBody>
          <a:bodyPr vert="eaVert"/>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2DA27A25-0059-41B6-A6E5-54D93C10805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1383923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566" y="609534"/>
            <a:ext cx="2590565" cy="5486466"/>
          </a:xfrm>
        </p:spPr>
        <p:txBody>
          <a:bodyPr vert="eaVert"/>
          <a:lstStyle>
            <a:defPPr>
              <a:defRPr kern="1200" smtId="4294967295"/>
            </a:defPPr>
          </a:lstStyle>
          <a:p>
            <a:r>
              <a:rPr lang="en-US"/>
              <a:t>Click to edit Master title style</a:t>
            </a:r>
          </a:p>
        </p:txBody>
      </p:sp>
      <p:sp>
        <p:nvSpPr>
          <p:cNvPr id="3" name="Vertical Text Placeholder 2"/>
          <p:cNvSpPr>
            <a:spLocks noGrp="1"/>
          </p:cNvSpPr>
          <p:nvPr>
            <p:ph type="body" orient="vert" idx="1"/>
          </p:nvPr>
        </p:nvSpPr>
        <p:spPr>
          <a:xfrm>
            <a:off x="914871" y="609534"/>
            <a:ext cx="7734066" cy="5486466"/>
          </a:xfrm>
        </p:spPr>
        <p:txBody>
          <a:bodyPr vert="eaVert"/>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defPPr>
              <a:defRPr kern="1200" smtId="4294967295"/>
            </a:defPPr>
            <a:lvl1pPr>
              <a:defRPr/>
            </a:lvl1pPr>
          </a:lstStyle>
          <a:p>
            <a:pPr>
              <a:defRPr/>
            </a:pPr>
            <a:endParaRPr lang="en-US">
              <a:solidFill>
                <a:prstClr val="black"/>
              </a:solidFill>
            </a:endParaRPr>
          </a:p>
        </p:txBody>
      </p:sp>
      <p:sp>
        <p:nvSpPr>
          <p:cNvPr id="5" name="Rectangle 5"/>
          <p:cNvSpPr>
            <a:spLocks noGrp="1" noChangeArrowheads="1"/>
          </p:cNvSpPr>
          <p:nvPr>
            <p:ph type="ftr" sz="quarter" idx="11"/>
          </p:nvPr>
        </p:nvSpPr>
        <p:spPr/>
        <p:txBody>
          <a:bodyPr/>
          <a:lstStyle>
            <a:defPPr>
              <a:defRPr kern="1200" smtId="4294967295"/>
            </a:defPPr>
            <a:lvl1pPr>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p:txBody>
          <a:bodyPr/>
          <a:lstStyle>
            <a:defPPr>
              <a:defRPr kern="1200" smtId="4294967295"/>
            </a:defPPr>
            <a:lvl1pPr>
              <a:defRPr/>
            </a:lvl1pPr>
          </a:lstStyle>
          <a:p>
            <a:pPr>
              <a:defRPr/>
            </a:pPr>
            <a:fld id="{043B26BC-A2E6-4CDA-9F76-12293F26600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20208841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veikslėlis ir tekstas">
    <p:spTree>
      <p:nvGrpSpPr>
        <p:cNvPr id="1" name=""/>
        <p:cNvGrpSpPr/>
        <p:nvPr/>
      </p:nvGrpSpPr>
      <p:grpSpPr>
        <a:xfrm>
          <a:off x="0" y="0"/>
          <a:ext cx="0" cy="0"/>
          <a:chOff x="0" y="0"/>
          <a:chExt cx="0" cy="0"/>
        </a:xfrm>
      </p:grpSpPr>
      <p:sp>
        <p:nvSpPr>
          <p:cNvPr id="2" name="Title 1"/>
          <p:cNvSpPr>
            <a:spLocks noGrp="1"/>
          </p:cNvSpPr>
          <p:nvPr>
            <p:ph type="title"/>
          </p:nvPr>
        </p:nvSpPr>
        <p:spPr>
          <a:xfrm>
            <a:off x="4176592" y="1392063"/>
            <a:ext cx="6796210" cy="1216922"/>
          </a:xfrm>
        </p:spPr>
        <p:txBody>
          <a:bodyPr anchor="b"/>
          <a:lstStyle/>
          <a:p>
            <a:r>
              <a:rPr lang="en-US" dirty="0"/>
              <a:t>Click to edit Master title style</a:t>
            </a:r>
          </a:p>
        </p:txBody>
      </p:sp>
      <p:sp>
        <p:nvSpPr>
          <p:cNvPr id="10" name="Text Placeholder 9"/>
          <p:cNvSpPr>
            <a:spLocks noGrp="1"/>
          </p:cNvSpPr>
          <p:nvPr>
            <p:ph type="body" sz="quarter" idx="14"/>
          </p:nvPr>
        </p:nvSpPr>
        <p:spPr>
          <a:xfrm>
            <a:off x="4176567" y="2909456"/>
            <a:ext cx="6796089" cy="3178897"/>
          </a:xfrm>
        </p:spPr>
        <p:txBody>
          <a:bodyPr>
            <a:normAutofit/>
          </a:bodyPr>
          <a:lstStyle>
            <a:lvl1pPr>
              <a:defRPr sz="2000"/>
            </a:lvl1pPr>
          </a:lstStyle>
          <a:p>
            <a:pPr lvl="0"/>
            <a:r>
              <a:rPr lang="en-US" dirty="0"/>
              <a:t>Click to edit Master text styles</a:t>
            </a:r>
          </a:p>
        </p:txBody>
      </p:sp>
      <p:sp>
        <p:nvSpPr>
          <p:cNvPr id="8" name="Picture Placeholder 7"/>
          <p:cNvSpPr>
            <a:spLocks noGrp="1"/>
          </p:cNvSpPr>
          <p:nvPr>
            <p:ph type="pic" sz="quarter" idx="13"/>
          </p:nvPr>
        </p:nvSpPr>
        <p:spPr>
          <a:xfrm>
            <a:off x="0" y="7939"/>
            <a:ext cx="3035300" cy="6842125"/>
          </a:xfrm>
        </p:spPr>
        <p:txBody>
          <a:bodyPr/>
          <a:lstStyle/>
          <a:p>
            <a:endParaRPr lang="en-US"/>
          </a:p>
        </p:txBody>
      </p:sp>
    </p:spTree>
    <p:extLst>
      <p:ext uri="{BB962C8B-B14F-4D97-AF65-F5344CB8AC3E}">
        <p14:creationId xmlns:p14="http://schemas.microsoft.com/office/powerpoint/2010/main" val="926515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kyriaus pavadinimas">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105871" y="1003148"/>
            <a:ext cx="5031696" cy="3657600"/>
          </a:xfrm>
        </p:spPr>
        <p:txBody>
          <a:bodyPr anchor="t">
            <a:normAutofit/>
          </a:bodyPr>
          <a:lstStyle>
            <a:lvl1pPr>
              <a:defRPr sz="5401"/>
            </a:lvl1pPr>
          </a:lstStyle>
          <a:p>
            <a:r>
              <a:rPr lang="en-US" dirty="0"/>
              <a:t>CLICK TO EDIT MASTER TITLE STYLE</a:t>
            </a:r>
          </a:p>
        </p:txBody>
      </p:sp>
      <p:sp>
        <p:nvSpPr>
          <p:cNvPr id="5" name="Rectangle 4"/>
          <p:cNvSpPr/>
          <p:nvPr userDrawn="1"/>
        </p:nvSpPr>
        <p:spPr>
          <a:xfrm>
            <a:off x="576214" y="573364"/>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6" name="Picture 5"/>
          <p:cNvPicPr>
            <a:picLocks noChangeAspect="1"/>
          </p:cNvPicPr>
          <p:nvPr userDrawn="1"/>
        </p:nvPicPr>
        <p:blipFill>
          <a:blip r:embed="rId2"/>
          <a:stretch>
            <a:fillRect/>
          </a:stretch>
        </p:blipFill>
        <p:spPr>
          <a:xfrm>
            <a:off x="10163004" y="5874868"/>
            <a:ext cx="1447801" cy="444500"/>
          </a:xfrm>
          <a:prstGeom prst="rect">
            <a:avLst/>
          </a:prstGeom>
        </p:spPr>
      </p:pic>
    </p:spTree>
    <p:extLst>
      <p:ext uri="{BB962C8B-B14F-4D97-AF65-F5344CB8AC3E}">
        <p14:creationId xmlns:p14="http://schemas.microsoft.com/office/powerpoint/2010/main" val="541731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kyriaus pavadinimas 2">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9943143" y="4727407"/>
            <a:ext cx="1943100" cy="1765468"/>
          </a:xfrm>
          <a:noFill/>
          <a:ln>
            <a:noFill/>
          </a:ln>
        </p:spPr>
        <p:txBody>
          <a:bodyPr anchor="b">
            <a:normAutofit/>
          </a:bodyPr>
          <a:lstStyle>
            <a:lvl1pPr algn="r">
              <a:defRPr sz="9600" b="1">
                <a:solidFill>
                  <a:schemeClr val="tx1"/>
                </a:solidFill>
                <a:latin typeface="GT Walsheim" charset="0"/>
                <a:ea typeface="GT Walsheim" charset="0"/>
                <a:cs typeface="GT Walsheim" charset="0"/>
              </a:defRPr>
            </a:lvl1pPr>
          </a:lstStyle>
          <a:p>
            <a:pPr lvl="0"/>
            <a:r>
              <a:rPr lang="en-US"/>
              <a:t>1</a:t>
            </a:r>
            <a:endParaRPr lang="en-US" dirty="0"/>
          </a:p>
        </p:txBody>
      </p:sp>
      <p:sp>
        <p:nvSpPr>
          <p:cNvPr id="5" name="Title 1"/>
          <p:cNvSpPr>
            <a:spLocks noGrp="1"/>
          </p:cNvSpPr>
          <p:nvPr>
            <p:ph type="title" hasCustomPrompt="1"/>
          </p:nvPr>
        </p:nvSpPr>
        <p:spPr>
          <a:xfrm>
            <a:off x="1105871" y="1003148"/>
            <a:ext cx="5031696" cy="3657600"/>
          </a:xfrm>
        </p:spPr>
        <p:txBody>
          <a:bodyPr anchor="t">
            <a:normAutofit/>
          </a:bodyPr>
          <a:lstStyle>
            <a:lvl1pPr>
              <a:defRPr sz="5401"/>
            </a:lvl1pPr>
          </a:lstStyle>
          <a:p>
            <a:r>
              <a:rPr lang="en-US" dirty="0"/>
              <a:t>CLICK TO EDIT MASTER TITLE STYLE</a:t>
            </a:r>
          </a:p>
        </p:txBody>
      </p:sp>
      <p:sp>
        <p:nvSpPr>
          <p:cNvPr id="6" name="Rectangle 5"/>
          <p:cNvSpPr/>
          <p:nvPr userDrawn="1"/>
        </p:nvSpPr>
        <p:spPr>
          <a:xfrm>
            <a:off x="576214" y="573364"/>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932552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kyriaus pavadinimas 3">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858000"/>
          </a:xfrm>
        </p:spPr>
        <p:txBody>
          <a:bodyPr/>
          <a:lstStyle/>
          <a:p>
            <a:endParaRPr lang="en-US" dirty="0"/>
          </a:p>
        </p:txBody>
      </p:sp>
      <p:sp>
        <p:nvSpPr>
          <p:cNvPr id="5" name="Title 1"/>
          <p:cNvSpPr>
            <a:spLocks noGrp="1"/>
          </p:cNvSpPr>
          <p:nvPr>
            <p:ph type="title" hasCustomPrompt="1"/>
          </p:nvPr>
        </p:nvSpPr>
        <p:spPr>
          <a:xfrm>
            <a:off x="1105871" y="1003148"/>
            <a:ext cx="5031696" cy="3657600"/>
          </a:xfrm>
        </p:spPr>
        <p:txBody>
          <a:bodyPr anchor="t">
            <a:normAutofit/>
          </a:bodyPr>
          <a:lstStyle>
            <a:lvl1pPr>
              <a:defRPr sz="5401"/>
            </a:lvl1pPr>
          </a:lstStyle>
          <a:p>
            <a:r>
              <a:rPr lang="en-US" dirty="0"/>
              <a:t>CLICK TO EDIT MASTER TITLE STYLE</a:t>
            </a:r>
          </a:p>
        </p:txBody>
      </p:sp>
      <p:sp>
        <p:nvSpPr>
          <p:cNvPr id="6" name="Rectangle 5"/>
          <p:cNvSpPr/>
          <p:nvPr userDrawn="1"/>
        </p:nvSpPr>
        <p:spPr>
          <a:xfrm>
            <a:off x="576214" y="573364"/>
            <a:ext cx="1692421" cy="1410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78482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image" Target="../media/image3.emf"/><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715787"/>
            <a:ext cx="8929255" cy="132556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838201" y="2276476"/>
            <a:ext cx="8929255" cy="3148965"/>
          </a:xfrm>
          <a:prstGeom prst="rect">
            <a:avLst/>
          </a:prstGeom>
        </p:spPr>
        <p:txBody>
          <a:bodyPr vert="horz" lIns="91440" tIns="45720" rIns="91440" bIns="45720" rtlCol="0">
            <a:normAutofit/>
          </a:bodyPr>
          <a:lstStyle/>
          <a:p>
            <a:pPr lvl="0"/>
            <a:r>
              <a:rPr lang="en-US" dirty="0"/>
              <a:t>Click to edit Master text styles</a:t>
            </a:r>
          </a:p>
        </p:txBody>
      </p:sp>
      <p:sp>
        <p:nvSpPr>
          <p:cNvPr id="8" name="Footer Placeholder 4"/>
          <p:cNvSpPr txBox="1">
            <a:spLocks/>
          </p:cNvSpPr>
          <p:nvPr userDrawn="1"/>
        </p:nvSpPr>
        <p:spPr>
          <a:xfrm>
            <a:off x="6770748" y="6356351"/>
            <a:ext cx="3714373" cy="365125"/>
          </a:xfrm>
          <a:prstGeom prst="rect">
            <a:avLst/>
          </a:prstGeom>
        </p:spPr>
        <p:txBody>
          <a:bodyPr vert="horz" lIns="91440" tIns="45721" rIns="91440" bIns="45721" rtlCol="0" anchor="ctr"/>
          <a:lstStyle>
            <a:defPPr>
              <a:defRPr lang="lt-LT"/>
            </a:defPPr>
            <a:lvl1pPr marL="0" algn="ctr" defTabSz="914400" rtl="0" eaLnBrk="1" latinLnBrk="0" hangingPunct="1">
              <a:defRPr sz="1200" kern="1200">
                <a:solidFill>
                  <a:schemeClr val="bg1">
                    <a:lumMod val="50000"/>
                  </a:schemeClr>
                </a:solidFill>
                <a:latin typeface="GT Walsheim" charset="0"/>
                <a:ea typeface="GT Walsheim" charset="0"/>
                <a:cs typeface="GT Walsheim"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pic>
        <p:nvPicPr>
          <p:cNvPr id="11" name="Picture 10"/>
          <p:cNvPicPr>
            <a:picLocks noChangeAspect="1"/>
          </p:cNvPicPr>
          <p:nvPr userDrawn="1"/>
        </p:nvPicPr>
        <p:blipFill>
          <a:blip r:embed="rId25"/>
          <a:stretch>
            <a:fillRect/>
          </a:stretch>
        </p:blipFill>
        <p:spPr>
          <a:xfrm>
            <a:off x="10163004" y="521818"/>
            <a:ext cx="1447801" cy="444500"/>
          </a:xfrm>
          <a:prstGeom prst="rect">
            <a:avLst/>
          </a:prstGeom>
        </p:spPr>
      </p:pic>
    </p:spTree>
    <p:extLst>
      <p:ext uri="{BB962C8B-B14F-4D97-AF65-F5344CB8AC3E}">
        <p14:creationId xmlns:p14="http://schemas.microsoft.com/office/powerpoint/2010/main" val="816527060"/>
      </p:ext>
    </p:extLst>
  </p:cSld>
  <p:clrMap bg1="lt1" tx1="dk1" bg2="lt2" tx2="dk2" accent1="accent1" accent2="accent2" accent3="accent3" accent4="accent4" accent5="accent5" accent6="accent6" hlink="hlink" folHlink="folHlink"/>
  <p:sldLayoutIdLst>
    <p:sldLayoutId id="2147483653" r:id="rId1"/>
    <p:sldLayoutId id="2147483676" r:id="rId2"/>
    <p:sldLayoutId id="2147483678" r:id="rId3"/>
    <p:sldLayoutId id="2147483683" r:id="rId4"/>
    <p:sldLayoutId id="2147483709" r:id="rId5"/>
    <p:sldLayoutId id="2147483654" r:id="rId6"/>
    <p:sldLayoutId id="2147483655" r:id="rId7"/>
    <p:sldLayoutId id="2147483680" r:id="rId8"/>
    <p:sldLayoutId id="2147483677" r:id="rId9"/>
    <p:sldLayoutId id="2147483656" r:id="rId10"/>
    <p:sldLayoutId id="2147483658" r:id="rId11"/>
    <p:sldLayoutId id="2147483684" r:id="rId12"/>
    <p:sldLayoutId id="2147483679" r:id="rId13"/>
    <p:sldLayoutId id="2147483685" r:id="rId14"/>
    <p:sldLayoutId id="2147483686" r:id="rId15"/>
    <p:sldLayoutId id="2147483730" r:id="rId16"/>
    <p:sldLayoutId id="2147483731" r:id="rId17"/>
    <p:sldLayoutId id="2147483734" r:id="rId18"/>
    <p:sldLayoutId id="2147483735" r:id="rId19"/>
    <p:sldLayoutId id="2147483659" r:id="rId20"/>
    <p:sldLayoutId id="2147483687" r:id="rId21"/>
    <p:sldLayoutId id="2147483688" r:id="rId22"/>
    <p:sldLayoutId id="2147483682" r:id="rId23"/>
  </p:sldLayoutIdLst>
  <p:hf hdr="0" ftr="0" dt="0"/>
  <p:txStyles>
    <p:titleStyle>
      <a:lvl1pPr algn="l" defTabSz="914411" rtl="0" eaLnBrk="1" latinLnBrk="0" hangingPunct="1">
        <a:lnSpc>
          <a:spcPct val="90000"/>
        </a:lnSpc>
        <a:spcBef>
          <a:spcPct val="0"/>
        </a:spcBef>
        <a:buNone/>
        <a:defRPr sz="4400" b="1" kern="1200">
          <a:solidFill>
            <a:schemeClr val="tx1"/>
          </a:solidFill>
          <a:latin typeface="Arial" charset="0"/>
          <a:ea typeface="Arial" charset="0"/>
          <a:cs typeface="Arial" charset="0"/>
        </a:defRPr>
      </a:lvl1pPr>
    </p:titleStyle>
    <p:bodyStyle>
      <a:lvl1pPr marL="0" indent="0" algn="l" defTabSz="914411" rtl="0" eaLnBrk="1" latinLnBrk="0" hangingPunct="1">
        <a:lnSpc>
          <a:spcPct val="90000"/>
        </a:lnSpc>
        <a:spcBef>
          <a:spcPts val="1001"/>
        </a:spcBef>
        <a:buFont typeface="Arial"/>
        <a:buNone/>
        <a:defRPr sz="2000" kern="1200">
          <a:solidFill>
            <a:schemeClr val="bg1">
              <a:lumMod val="50000"/>
            </a:schemeClr>
          </a:solidFill>
          <a:latin typeface="Arial" charset="0"/>
          <a:ea typeface="Arial" charset="0"/>
          <a:cs typeface="Arial" charset="0"/>
        </a:defRPr>
      </a:lvl1pPr>
      <a:lvl2pPr marL="457206" indent="0" algn="l" defTabSz="914411" rtl="0" eaLnBrk="1" latinLnBrk="0" hangingPunct="1">
        <a:lnSpc>
          <a:spcPct val="90000"/>
        </a:lnSpc>
        <a:spcBef>
          <a:spcPts val="500"/>
        </a:spcBef>
        <a:buFont typeface="Arial"/>
        <a:buNone/>
        <a:defRPr sz="2000" kern="1200">
          <a:solidFill>
            <a:schemeClr val="bg1">
              <a:lumMod val="50000"/>
            </a:schemeClr>
          </a:solidFill>
          <a:latin typeface="GT Walsheim" charset="0"/>
          <a:ea typeface="GT Walsheim" charset="0"/>
          <a:cs typeface="GT Walsheim" charset="0"/>
        </a:defRPr>
      </a:lvl2pPr>
      <a:lvl3pPr marL="914411" indent="0" algn="l" defTabSz="914411" rtl="0" eaLnBrk="1" latinLnBrk="0" hangingPunct="1">
        <a:lnSpc>
          <a:spcPct val="90000"/>
        </a:lnSpc>
        <a:spcBef>
          <a:spcPts val="500"/>
        </a:spcBef>
        <a:buFont typeface="Arial"/>
        <a:buNone/>
        <a:defRPr sz="1801" kern="1200">
          <a:solidFill>
            <a:schemeClr val="bg1">
              <a:lumMod val="50000"/>
            </a:schemeClr>
          </a:solidFill>
          <a:latin typeface="GT Walsheim" charset="0"/>
          <a:ea typeface="GT Walsheim" charset="0"/>
          <a:cs typeface="GT Walsheim" charset="0"/>
        </a:defRPr>
      </a:lvl3pPr>
      <a:lvl4pPr marL="1371617" indent="0" algn="l" defTabSz="914411" rtl="0" eaLnBrk="1" latinLnBrk="0" hangingPunct="1">
        <a:lnSpc>
          <a:spcPct val="90000"/>
        </a:lnSpc>
        <a:spcBef>
          <a:spcPts val="500"/>
        </a:spcBef>
        <a:buFont typeface="Arial"/>
        <a:buNone/>
        <a:defRPr sz="1600" kern="1200">
          <a:solidFill>
            <a:schemeClr val="bg1">
              <a:lumMod val="50000"/>
            </a:schemeClr>
          </a:solidFill>
          <a:latin typeface="GT Walsheim" charset="0"/>
          <a:ea typeface="GT Walsheim" charset="0"/>
          <a:cs typeface="GT Walsheim" charset="0"/>
        </a:defRPr>
      </a:lvl4pPr>
      <a:lvl5pPr marL="1828823" indent="0" algn="l" defTabSz="914411" rtl="0" eaLnBrk="1" latinLnBrk="0" hangingPunct="1">
        <a:lnSpc>
          <a:spcPct val="90000"/>
        </a:lnSpc>
        <a:spcBef>
          <a:spcPts val="500"/>
        </a:spcBef>
        <a:buFont typeface="Arial"/>
        <a:buNone/>
        <a:defRPr sz="1600" kern="1200">
          <a:solidFill>
            <a:schemeClr val="bg1">
              <a:lumMod val="50000"/>
            </a:schemeClr>
          </a:solidFill>
          <a:latin typeface="GT Walsheim" charset="0"/>
          <a:ea typeface="GT Walsheim" charset="0"/>
          <a:cs typeface="GT Walsheim" charset="0"/>
        </a:defRPr>
      </a:lvl5pPr>
      <a:lvl6pPr marL="2514632" indent="-228604" algn="l" defTabSz="914411"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 userDrawn="1">
          <p15:clr>
            <a:srgbClr val="F26B43"/>
          </p15:clr>
        </p15:guide>
        <p15:guide id="2" userDrawn="1">
          <p15:clr>
            <a:srgbClr val="F26B43"/>
          </p15:clr>
        </p15:guide>
        <p15:guide id="3" pos="5769" userDrawn="1">
          <p15:clr>
            <a:srgbClr val="F26B43"/>
          </p15:clr>
        </p15:guide>
        <p15:guide id="4" pos="1913" userDrawn="1">
          <p15:clr>
            <a:srgbClr val="F26B43"/>
          </p15:clr>
        </p15:guide>
        <p15:guide id="5" pos="3840" userDrawn="1">
          <p15:clr>
            <a:srgbClr val="F26B43"/>
          </p15:clr>
        </p15:guide>
        <p15:guide id="6" pos="7680" userDrawn="1">
          <p15:clr>
            <a:srgbClr val="F26B43"/>
          </p15:clr>
        </p15:guide>
        <p15:guide id="7" orient="horz" pos="1434" userDrawn="1">
          <p15:clr>
            <a:srgbClr val="F26B43"/>
          </p15:clr>
        </p15:guide>
        <p15:guide id="8" orient="horz" pos="2886" userDrawn="1">
          <p15:clr>
            <a:srgbClr val="F26B43"/>
          </p15:clr>
        </p15:guide>
        <p15:guide id="9" orient="horz" pos="431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5"/>
          <a:stretch>
            <a:fillRect/>
          </a:stretch>
        </p:blipFill>
        <p:spPr>
          <a:xfrm>
            <a:off x="10163004" y="521818"/>
            <a:ext cx="1447801" cy="444500"/>
          </a:xfrm>
          <a:prstGeom prst="rect">
            <a:avLst/>
          </a:prstGeom>
        </p:spPr>
      </p:pic>
      <p:sp>
        <p:nvSpPr>
          <p:cNvPr id="2" name="Title Placeholder 1"/>
          <p:cNvSpPr>
            <a:spLocks noGrp="1"/>
          </p:cNvSpPr>
          <p:nvPr>
            <p:ph type="title"/>
          </p:nvPr>
        </p:nvSpPr>
        <p:spPr>
          <a:xfrm>
            <a:off x="838201" y="715787"/>
            <a:ext cx="8929255" cy="132556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838201" y="2276476"/>
            <a:ext cx="8929255" cy="3148965"/>
          </a:xfrm>
          <a:prstGeom prst="rect">
            <a:avLst/>
          </a:prstGeom>
        </p:spPr>
        <p:txBody>
          <a:bodyPr vert="horz" lIns="91440" tIns="45720" rIns="91440" bIns="45720" rtlCol="0">
            <a:normAutofit/>
          </a:bodyPr>
          <a:lstStyle/>
          <a:p>
            <a:pPr lvl="0"/>
            <a:r>
              <a:rPr lang="en-US" dirty="0"/>
              <a:t>Click to edit Master text styles</a:t>
            </a:r>
          </a:p>
        </p:txBody>
      </p:sp>
      <p:sp>
        <p:nvSpPr>
          <p:cNvPr id="8" name="Footer Placeholder 4"/>
          <p:cNvSpPr txBox="1">
            <a:spLocks/>
          </p:cNvSpPr>
          <p:nvPr userDrawn="1"/>
        </p:nvSpPr>
        <p:spPr>
          <a:xfrm>
            <a:off x="6770748" y="6356351"/>
            <a:ext cx="3714373" cy="365125"/>
          </a:xfrm>
          <a:prstGeom prst="rect">
            <a:avLst/>
          </a:prstGeom>
        </p:spPr>
        <p:txBody>
          <a:bodyPr vert="horz" lIns="91440" tIns="45721" rIns="91440" bIns="45721" rtlCol="0" anchor="ctr"/>
          <a:lstStyle>
            <a:defPPr>
              <a:defRPr lang="lt-LT"/>
            </a:defPPr>
            <a:lvl1pPr marL="0" algn="ctr" defTabSz="914400" rtl="0" eaLnBrk="1" latinLnBrk="0" hangingPunct="1">
              <a:defRPr sz="1200" kern="1200">
                <a:solidFill>
                  <a:schemeClr val="bg1">
                    <a:lumMod val="50000"/>
                  </a:schemeClr>
                </a:solidFill>
                <a:latin typeface="GT Walsheim" charset="0"/>
                <a:ea typeface="GT Walsheim" charset="0"/>
                <a:cs typeface="GT Walsheim"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p>
        </p:txBody>
      </p:sp>
    </p:spTree>
    <p:extLst>
      <p:ext uri="{BB962C8B-B14F-4D97-AF65-F5344CB8AC3E}">
        <p14:creationId xmlns:p14="http://schemas.microsoft.com/office/powerpoint/2010/main" val="735781907"/>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32" r:id="rId16"/>
    <p:sldLayoutId id="2147483733" r:id="rId17"/>
    <p:sldLayoutId id="2147483736" r:id="rId18"/>
    <p:sldLayoutId id="2147483737" r:id="rId19"/>
    <p:sldLayoutId id="2147483726" r:id="rId20"/>
    <p:sldLayoutId id="2147483727" r:id="rId21"/>
    <p:sldLayoutId id="2147483728" r:id="rId22"/>
    <p:sldLayoutId id="2147483729" r:id="rId23"/>
  </p:sldLayoutIdLst>
  <p:hf hdr="0" ftr="0" dt="0"/>
  <p:txStyles>
    <p:titleStyle>
      <a:lvl1pPr algn="l" defTabSz="914411" rtl="0" eaLnBrk="1" latinLnBrk="0" hangingPunct="1">
        <a:lnSpc>
          <a:spcPct val="90000"/>
        </a:lnSpc>
        <a:spcBef>
          <a:spcPct val="0"/>
        </a:spcBef>
        <a:buNone/>
        <a:defRPr sz="4400" b="1" kern="1200">
          <a:solidFill>
            <a:schemeClr val="tx1"/>
          </a:solidFill>
          <a:latin typeface="Arial" charset="0"/>
          <a:ea typeface="Arial" charset="0"/>
          <a:cs typeface="Arial" charset="0"/>
        </a:defRPr>
      </a:lvl1pPr>
    </p:titleStyle>
    <p:bodyStyle>
      <a:lvl1pPr marL="0" indent="0" algn="l" defTabSz="914411" rtl="0" eaLnBrk="1" latinLnBrk="0" hangingPunct="1">
        <a:lnSpc>
          <a:spcPct val="90000"/>
        </a:lnSpc>
        <a:spcBef>
          <a:spcPts val="1001"/>
        </a:spcBef>
        <a:buFont typeface="Arial"/>
        <a:buNone/>
        <a:defRPr sz="2000" kern="1200">
          <a:solidFill>
            <a:schemeClr val="tx1"/>
          </a:solidFill>
          <a:latin typeface="Arial" charset="0"/>
          <a:ea typeface="Arial" charset="0"/>
          <a:cs typeface="Arial" charset="0"/>
        </a:defRPr>
      </a:lvl1pPr>
      <a:lvl2pPr marL="457206" indent="0" algn="l" defTabSz="914411" rtl="0" eaLnBrk="1" latinLnBrk="0" hangingPunct="1">
        <a:lnSpc>
          <a:spcPct val="90000"/>
        </a:lnSpc>
        <a:spcBef>
          <a:spcPts val="500"/>
        </a:spcBef>
        <a:buFont typeface="Arial"/>
        <a:buNone/>
        <a:defRPr sz="2000" kern="1200">
          <a:solidFill>
            <a:schemeClr val="bg1">
              <a:lumMod val="50000"/>
            </a:schemeClr>
          </a:solidFill>
          <a:latin typeface="GT Walsheim" charset="0"/>
          <a:ea typeface="GT Walsheim" charset="0"/>
          <a:cs typeface="GT Walsheim" charset="0"/>
        </a:defRPr>
      </a:lvl2pPr>
      <a:lvl3pPr marL="914411" indent="0" algn="l" defTabSz="914411" rtl="0" eaLnBrk="1" latinLnBrk="0" hangingPunct="1">
        <a:lnSpc>
          <a:spcPct val="90000"/>
        </a:lnSpc>
        <a:spcBef>
          <a:spcPts val="500"/>
        </a:spcBef>
        <a:buFont typeface="Arial"/>
        <a:buNone/>
        <a:defRPr sz="1801" kern="1200">
          <a:solidFill>
            <a:schemeClr val="bg1">
              <a:lumMod val="50000"/>
            </a:schemeClr>
          </a:solidFill>
          <a:latin typeface="GT Walsheim" charset="0"/>
          <a:ea typeface="GT Walsheim" charset="0"/>
          <a:cs typeface="GT Walsheim" charset="0"/>
        </a:defRPr>
      </a:lvl3pPr>
      <a:lvl4pPr marL="1371617" indent="0" algn="l" defTabSz="914411" rtl="0" eaLnBrk="1" latinLnBrk="0" hangingPunct="1">
        <a:lnSpc>
          <a:spcPct val="90000"/>
        </a:lnSpc>
        <a:spcBef>
          <a:spcPts val="500"/>
        </a:spcBef>
        <a:buFont typeface="Arial"/>
        <a:buNone/>
        <a:defRPr sz="1600" kern="1200">
          <a:solidFill>
            <a:schemeClr val="bg1">
              <a:lumMod val="50000"/>
            </a:schemeClr>
          </a:solidFill>
          <a:latin typeface="GT Walsheim" charset="0"/>
          <a:ea typeface="GT Walsheim" charset="0"/>
          <a:cs typeface="GT Walsheim" charset="0"/>
        </a:defRPr>
      </a:lvl4pPr>
      <a:lvl5pPr marL="1828823" indent="0" algn="l" defTabSz="914411" rtl="0" eaLnBrk="1" latinLnBrk="0" hangingPunct="1">
        <a:lnSpc>
          <a:spcPct val="90000"/>
        </a:lnSpc>
        <a:spcBef>
          <a:spcPts val="500"/>
        </a:spcBef>
        <a:buFont typeface="Arial"/>
        <a:buNone/>
        <a:defRPr sz="1600" kern="1200">
          <a:solidFill>
            <a:schemeClr val="bg1">
              <a:lumMod val="50000"/>
            </a:schemeClr>
          </a:solidFill>
          <a:latin typeface="GT Walsheim" charset="0"/>
          <a:ea typeface="GT Walsheim" charset="0"/>
          <a:cs typeface="GT Walsheim" charset="0"/>
        </a:defRPr>
      </a:lvl5pPr>
      <a:lvl6pPr marL="2514632" indent="-228604" algn="l" defTabSz="914411" rtl="0" eaLnBrk="1" latinLnBrk="0" hangingPunct="1">
        <a:lnSpc>
          <a:spcPct val="90000"/>
        </a:lnSpc>
        <a:spcBef>
          <a:spcPts val="500"/>
        </a:spcBef>
        <a:buFont typeface="Arial"/>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 userDrawn="1">
          <p15:clr>
            <a:srgbClr val="F26B43"/>
          </p15:clr>
        </p15:guide>
        <p15:guide id="2" userDrawn="1">
          <p15:clr>
            <a:srgbClr val="F26B43"/>
          </p15:clr>
        </p15:guide>
        <p15:guide id="3" pos="5769" userDrawn="1">
          <p15:clr>
            <a:srgbClr val="F26B43"/>
          </p15:clr>
        </p15:guide>
        <p15:guide id="4" pos="1913" userDrawn="1">
          <p15:clr>
            <a:srgbClr val="F26B43"/>
          </p15:clr>
        </p15:guide>
        <p15:guide id="5" pos="3840" userDrawn="1">
          <p15:clr>
            <a:srgbClr val="F26B43"/>
          </p15:clr>
        </p15:guide>
        <p15:guide id="6" pos="7680" userDrawn="1">
          <p15:clr>
            <a:srgbClr val="F26B43"/>
          </p15:clr>
        </p15:guide>
        <p15:guide id="7" orient="horz" pos="1434" userDrawn="1">
          <p15:clr>
            <a:srgbClr val="F26B43"/>
          </p15:clr>
        </p15:guide>
        <p15:guide id="8" orient="horz" pos="2886" userDrawn="1">
          <p15:clr>
            <a:srgbClr val="F26B43"/>
          </p15:clr>
        </p15:guide>
        <p15:guide id="9" orient="horz" pos="4315"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596B5"/>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5020" y="609534"/>
            <a:ext cx="10361964"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26714" tIns="213357" rIns="426714" bIns="213357" anchor="ctr" anchorCtr="0" compatLnSpc="1">
            <a:prstTxWarp prst="textNoShape">
              <a:avLst/>
            </a:prstTxWarp>
          </a:bodyPr>
          <a:lstStyle>
            <a:defPPr>
              <a:defRPr kern="1200" smtId="4294967295"/>
            </a:defPPr>
          </a:lstStyle>
          <a:p>
            <a:pPr lvl="0"/>
            <a:r>
              <a:rPr lang="en-US"/>
              <a:t>Click to edit Master title style</a:t>
            </a:r>
          </a:p>
        </p:txBody>
      </p:sp>
      <p:sp>
        <p:nvSpPr>
          <p:cNvPr id="1027" name="Rectangle 3"/>
          <p:cNvSpPr>
            <a:spLocks noGrp="1" noChangeArrowheads="1"/>
          </p:cNvSpPr>
          <p:nvPr>
            <p:ph type="body" idx="1"/>
          </p:nvPr>
        </p:nvSpPr>
        <p:spPr bwMode="auto">
          <a:xfrm>
            <a:off x="915020" y="1981069"/>
            <a:ext cx="10361964" cy="4114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26714" tIns="213357" rIns="426714" bIns="213357" anchor="t" anchorCtr="0" compatLnSpc="1">
            <a:prstTxWarp prst="textNoShape">
              <a:avLst/>
            </a:prstTxWarp>
          </a:bodyPr>
          <a:lstStyle>
            <a:defPPr>
              <a:defRPr kern="1200" smtId="4294967295"/>
            </a:def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5019" y="6248466"/>
            <a:ext cx="2540000" cy="457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26714" tIns="213357" rIns="426714" bIns="213357" anchor="t" anchorCtr="0" compatLnSpc="1">
            <a:prstTxWarp prst="textNoShape">
              <a:avLst/>
            </a:prstTxWarp>
          </a:bodyPr>
          <a:lstStyle>
            <a:defPPr>
              <a:defRPr kern="1200" smtId="4294967295"/>
            </a:defPPr>
            <a:lvl1pPr defTabSz="888870">
              <a:defRPr sz="1355"/>
            </a:lvl1pPr>
          </a:lstStyle>
          <a:p>
            <a:pPr eaLnBrk="0" fontAlgn="base" hangingPunct="0">
              <a:spcBef>
                <a:spcPct val="0"/>
              </a:spcBef>
              <a:spcAft>
                <a:spcPct val="0"/>
              </a:spcAft>
              <a:defRPr/>
            </a:pPr>
            <a:endParaRPr lang="en-US">
              <a:solidFill>
                <a:prstClr val="black"/>
              </a:solidFill>
            </a:endParaRPr>
          </a:p>
        </p:txBody>
      </p:sp>
      <p:sp>
        <p:nvSpPr>
          <p:cNvPr id="1029" name="Rectangle 5"/>
          <p:cNvSpPr>
            <a:spLocks noGrp="1" noChangeArrowheads="1"/>
          </p:cNvSpPr>
          <p:nvPr>
            <p:ph type="ftr" sz="quarter" idx="3"/>
          </p:nvPr>
        </p:nvSpPr>
        <p:spPr bwMode="auto">
          <a:xfrm>
            <a:off x="4164984" y="6248466"/>
            <a:ext cx="3862036" cy="457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26714" tIns="213357" rIns="426714" bIns="213357" anchor="t" anchorCtr="0" compatLnSpc="1">
            <a:prstTxWarp prst="textNoShape">
              <a:avLst/>
            </a:prstTxWarp>
          </a:bodyPr>
          <a:lstStyle>
            <a:defPPr>
              <a:defRPr kern="1200" smtId="4294967295"/>
            </a:defPPr>
            <a:lvl1pPr algn="ctr" defTabSz="888870">
              <a:defRPr sz="1355"/>
            </a:lvl1pPr>
          </a:lstStyle>
          <a:p>
            <a:pPr eaLnBrk="0" fontAlgn="base" hangingPunct="0">
              <a:spcBef>
                <a:spcPct val="0"/>
              </a:spcBef>
              <a:spcAft>
                <a:spcPct val="0"/>
              </a:spcAft>
              <a:defRPr/>
            </a:pPr>
            <a:endParaRPr lang="en-US">
              <a:solidFill>
                <a:prstClr val="black"/>
              </a:solidFill>
            </a:endParaRPr>
          </a:p>
        </p:txBody>
      </p:sp>
      <p:sp>
        <p:nvSpPr>
          <p:cNvPr id="1030" name="Rectangle 6"/>
          <p:cNvSpPr>
            <a:spLocks noGrp="1" noChangeArrowheads="1"/>
          </p:cNvSpPr>
          <p:nvPr>
            <p:ph type="sldNum" sz="quarter" idx="4"/>
          </p:nvPr>
        </p:nvSpPr>
        <p:spPr bwMode="auto">
          <a:xfrm>
            <a:off x="8736983" y="6248466"/>
            <a:ext cx="2540000" cy="457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26714" tIns="213357" rIns="426714" bIns="213357" anchor="t" anchorCtr="0" compatLnSpc="1">
            <a:prstTxWarp prst="textNoShape">
              <a:avLst/>
            </a:prstTxWarp>
          </a:bodyPr>
          <a:lstStyle>
            <a:defPPr>
              <a:defRPr kern="1200" smtId="4294967295"/>
            </a:defPPr>
            <a:lvl1pPr algn="r" defTabSz="888870">
              <a:defRPr sz="1355"/>
            </a:lvl1pPr>
          </a:lstStyle>
          <a:p>
            <a:pPr eaLnBrk="0" fontAlgn="base" hangingPunct="0">
              <a:spcBef>
                <a:spcPct val="0"/>
              </a:spcBef>
              <a:spcAft>
                <a:spcPct val="0"/>
              </a:spcAft>
              <a:defRPr/>
            </a:pPr>
            <a:fld id="{469A0CB4-D18D-4AEF-B324-9EDF067D136D}" type="slidenum">
              <a:rPr lang="en-US">
                <a:solidFill>
                  <a:prstClr val="black"/>
                </a:solidFill>
              </a:rPr>
              <a:pPr eaLnBrk="0" fontAlgn="base" hangingPunct="0">
                <a:spcBef>
                  <a:spcPct val="0"/>
                </a:spcBef>
                <a:spcAft>
                  <a:spcPct val="0"/>
                </a:spcAft>
                <a:defRPr/>
              </a:pPr>
              <a:t>‹#›</a:t>
            </a:fld>
            <a:endParaRPr lang="en-US">
              <a:solidFill>
                <a:prstClr val="black"/>
              </a:solidFill>
            </a:endParaRPr>
          </a:p>
        </p:txBody>
      </p:sp>
    </p:spTree>
    <p:extLst>
      <p:ext uri="{BB962C8B-B14F-4D97-AF65-F5344CB8AC3E}">
        <p14:creationId xmlns:p14="http://schemas.microsoft.com/office/powerpoint/2010/main" val="273072866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defPPr>
        <a:defRPr kern="1200" smtId="4294967295"/>
      </a:defPPr>
      <a:lvl1pPr algn="ctr" defTabSz="888870" rtl="0" eaLnBrk="0" fontAlgn="base" hangingPunct="0">
        <a:spcBef>
          <a:spcPct val="0"/>
        </a:spcBef>
        <a:spcAft>
          <a:spcPct val="0"/>
        </a:spcAft>
        <a:defRPr sz="4270">
          <a:solidFill>
            <a:schemeClr val="tx2"/>
          </a:solidFill>
          <a:latin typeface="+mj-lt"/>
          <a:ea typeface="+mj-ea"/>
          <a:cs typeface="+mj-cs"/>
        </a:defRPr>
      </a:lvl1pPr>
      <a:lvl2pPr algn="ctr" defTabSz="888870" rtl="0" eaLnBrk="0" fontAlgn="base" hangingPunct="0">
        <a:spcBef>
          <a:spcPct val="0"/>
        </a:spcBef>
        <a:spcAft>
          <a:spcPct val="0"/>
        </a:spcAft>
        <a:defRPr sz="4270">
          <a:solidFill>
            <a:schemeClr val="tx2"/>
          </a:solidFill>
          <a:latin typeface="Times New Roman" pitchFamily="18" charset="0"/>
        </a:defRPr>
      </a:lvl2pPr>
      <a:lvl3pPr algn="ctr" defTabSz="888870" rtl="0" eaLnBrk="0" fontAlgn="base" hangingPunct="0">
        <a:spcBef>
          <a:spcPct val="0"/>
        </a:spcBef>
        <a:spcAft>
          <a:spcPct val="0"/>
        </a:spcAft>
        <a:defRPr sz="4270">
          <a:solidFill>
            <a:schemeClr val="tx2"/>
          </a:solidFill>
          <a:latin typeface="Times New Roman" pitchFamily="18" charset="0"/>
        </a:defRPr>
      </a:lvl3pPr>
      <a:lvl4pPr algn="ctr" defTabSz="888870" rtl="0" eaLnBrk="0" fontAlgn="base" hangingPunct="0">
        <a:spcBef>
          <a:spcPct val="0"/>
        </a:spcBef>
        <a:spcAft>
          <a:spcPct val="0"/>
        </a:spcAft>
        <a:defRPr sz="4270">
          <a:solidFill>
            <a:schemeClr val="tx2"/>
          </a:solidFill>
          <a:latin typeface="Times New Roman" pitchFamily="18" charset="0"/>
        </a:defRPr>
      </a:lvl4pPr>
      <a:lvl5pPr algn="ctr" defTabSz="888870" rtl="0" eaLnBrk="0" fontAlgn="base" hangingPunct="0">
        <a:spcBef>
          <a:spcPct val="0"/>
        </a:spcBef>
        <a:spcAft>
          <a:spcPct val="0"/>
        </a:spcAft>
        <a:defRPr sz="4270">
          <a:solidFill>
            <a:schemeClr val="tx2"/>
          </a:solidFill>
          <a:latin typeface="Times New Roman" pitchFamily="18" charset="0"/>
        </a:defRPr>
      </a:lvl5pPr>
      <a:lvl6pPr marL="95237" algn="ctr" defTabSz="888870" rtl="0" eaLnBrk="0" fontAlgn="base" hangingPunct="0">
        <a:spcBef>
          <a:spcPct val="0"/>
        </a:spcBef>
        <a:spcAft>
          <a:spcPct val="0"/>
        </a:spcAft>
        <a:defRPr sz="4270">
          <a:solidFill>
            <a:schemeClr val="tx2"/>
          </a:solidFill>
          <a:latin typeface="Times New Roman" pitchFamily="18" charset="0"/>
        </a:defRPr>
      </a:lvl6pPr>
      <a:lvl7pPr marL="190472" algn="ctr" defTabSz="888870" rtl="0" eaLnBrk="0" fontAlgn="base" hangingPunct="0">
        <a:spcBef>
          <a:spcPct val="0"/>
        </a:spcBef>
        <a:spcAft>
          <a:spcPct val="0"/>
        </a:spcAft>
        <a:defRPr sz="4270">
          <a:solidFill>
            <a:schemeClr val="tx2"/>
          </a:solidFill>
          <a:latin typeface="Times New Roman" pitchFamily="18" charset="0"/>
        </a:defRPr>
      </a:lvl7pPr>
      <a:lvl8pPr marL="285708" algn="ctr" defTabSz="888870" rtl="0" eaLnBrk="0" fontAlgn="base" hangingPunct="0">
        <a:spcBef>
          <a:spcPct val="0"/>
        </a:spcBef>
        <a:spcAft>
          <a:spcPct val="0"/>
        </a:spcAft>
        <a:defRPr sz="4270">
          <a:solidFill>
            <a:schemeClr val="tx2"/>
          </a:solidFill>
          <a:latin typeface="Times New Roman" pitchFamily="18" charset="0"/>
        </a:defRPr>
      </a:lvl8pPr>
      <a:lvl9pPr marL="380943" algn="ctr" defTabSz="888870" rtl="0" eaLnBrk="0" fontAlgn="base" hangingPunct="0">
        <a:spcBef>
          <a:spcPct val="0"/>
        </a:spcBef>
        <a:spcAft>
          <a:spcPct val="0"/>
        </a:spcAft>
        <a:defRPr sz="4270">
          <a:solidFill>
            <a:schemeClr val="tx2"/>
          </a:solidFill>
          <a:latin typeface="Times New Roman" pitchFamily="18" charset="0"/>
        </a:defRPr>
      </a:lvl9pPr>
    </p:titleStyle>
    <p:bodyStyle>
      <a:defPPr>
        <a:defRPr kern="1200" smtId="4294967295"/>
      </a:defPPr>
      <a:lvl1pPr marL="333327" indent="-333327" algn="l" defTabSz="888870" rtl="0" eaLnBrk="0" fontAlgn="base" hangingPunct="0">
        <a:spcBef>
          <a:spcPct val="20000"/>
        </a:spcBef>
        <a:spcAft>
          <a:spcPct val="0"/>
        </a:spcAft>
        <a:buChar char="•"/>
        <a:defRPr sz="3104">
          <a:solidFill>
            <a:schemeClr val="tx1"/>
          </a:solidFill>
          <a:latin typeface="+mn-lt"/>
          <a:ea typeface="+mn-ea"/>
          <a:cs typeface="+mn-cs"/>
        </a:defRPr>
      </a:lvl1pPr>
      <a:lvl2pPr marL="722206" indent="-277772" algn="l" defTabSz="888870" rtl="0" eaLnBrk="0" fontAlgn="base" hangingPunct="0">
        <a:spcBef>
          <a:spcPct val="20000"/>
        </a:spcBef>
        <a:spcAft>
          <a:spcPct val="0"/>
        </a:spcAft>
        <a:buChar char="–"/>
        <a:defRPr sz="2729">
          <a:solidFill>
            <a:schemeClr val="tx1"/>
          </a:solidFill>
          <a:latin typeface="+mn-lt"/>
        </a:defRPr>
      </a:lvl2pPr>
      <a:lvl3pPr marL="1111086" indent="-222216" algn="l" defTabSz="888870" rtl="0" eaLnBrk="0" fontAlgn="base" hangingPunct="0">
        <a:spcBef>
          <a:spcPct val="20000"/>
        </a:spcBef>
        <a:spcAft>
          <a:spcPct val="0"/>
        </a:spcAft>
        <a:buChar char="•"/>
        <a:defRPr sz="2332">
          <a:solidFill>
            <a:schemeClr val="tx1"/>
          </a:solidFill>
          <a:latin typeface="+mn-lt"/>
        </a:defRPr>
      </a:lvl3pPr>
      <a:lvl4pPr marL="1555520" indent="-222216" algn="l" defTabSz="888870" rtl="0" eaLnBrk="0" fontAlgn="base" hangingPunct="0">
        <a:spcBef>
          <a:spcPct val="20000"/>
        </a:spcBef>
        <a:spcAft>
          <a:spcPct val="0"/>
        </a:spcAft>
        <a:buChar char="–"/>
        <a:defRPr sz="1938">
          <a:solidFill>
            <a:schemeClr val="tx1"/>
          </a:solidFill>
          <a:latin typeface="+mn-lt"/>
        </a:defRPr>
      </a:lvl4pPr>
      <a:lvl5pPr marL="1999956" indent="-222216" algn="l" defTabSz="888870" rtl="0" eaLnBrk="0" fontAlgn="base" hangingPunct="0">
        <a:spcBef>
          <a:spcPct val="20000"/>
        </a:spcBef>
        <a:spcAft>
          <a:spcPct val="0"/>
        </a:spcAft>
        <a:buChar char="»"/>
        <a:defRPr sz="1938">
          <a:solidFill>
            <a:schemeClr val="tx1"/>
          </a:solidFill>
          <a:latin typeface="+mn-lt"/>
        </a:defRPr>
      </a:lvl5pPr>
      <a:lvl6pPr marL="2095191" indent="-222216" algn="l" defTabSz="888870" rtl="0" eaLnBrk="0" fontAlgn="base" hangingPunct="0">
        <a:spcBef>
          <a:spcPct val="20000"/>
        </a:spcBef>
        <a:spcAft>
          <a:spcPct val="0"/>
        </a:spcAft>
        <a:buChar char="»"/>
        <a:defRPr sz="1938">
          <a:solidFill>
            <a:schemeClr val="tx1"/>
          </a:solidFill>
          <a:latin typeface="+mn-lt"/>
        </a:defRPr>
      </a:lvl6pPr>
      <a:lvl7pPr marL="2190426" indent="-222216" algn="l" defTabSz="888870" rtl="0" eaLnBrk="0" fontAlgn="base" hangingPunct="0">
        <a:spcBef>
          <a:spcPct val="20000"/>
        </a:spcBef>
        <a:spcAft>
          <a:spcPct val="0"/>
        </a:spcAft>
        <a:buChar char="»"/>
        <a:defRPr sz="1938">
          <a:solidFill>
            <a:schemeClr val="tx1"/>
          </a:solidFill>
          <a:latin typeface="+mn-lt"/>
        </a:defRPr>
      </a:lvl7pPr>
      <a:lvl8pPr marL="2285662" indent="-222216" algn="l" defTabSz="888870" rtl="0" eaLnBrk="0" fontAlgn="base" hangingPunct="0">
        <a:spcBef>
          <a:spcPct val="20000"/>
        </a:spcBef>
        <a:spcAft>
          <a:spcPct val="0"/>
        </a:spcAft>
        <a:buChar char="»"/>
        <a:defRPr sz="1938">
          <a:solidFill>
            <a:schemeClr val="tx1"/>
          </a:solidFill>
          <a:latin typeface="+mn-lt"/>
        </a:defRPr>
      </a:lvl8pPr>
      <a:lvl9pPr marL="2380899" indent="-222216" algn="l" defTabSz="888870" rtl="0" eaLnBrk="0" fontAlgn="base" hangingPunct="0">
        <a:spcBef>
          <a:spcPct val="20000"/>
        </a:spcBef>
        <a:spcAft>
          <a:spcPct val="0"/>
        </a:spcAft>
        <a:buChar char="»"/>
        <a:defRPr sz="1938">
          <a:solidFill>
            <a:schemeClr val="tx1"/>
          </a:solidFill>
          <a:latin typeface="+mn-lt"/>
        </a:defRPr>
      </a:lvl9pPr>
    </p:bodyStyle>
    <p:otherStyle>
      <a:defPPr>
        <a:defRPr lang="en-US"/>
      </a:defPPr>
      <a:lvl1pPr marL="0" algn="l" defTabSz="190472" rtl="0" eaLnBrk="1" latinLnBrk="0" hangingPunct="1">
        <a:defRPr sz="375" kern="1200">
          <a:solidFill>
            <a:schemeClr val="tx1"/>
          </a:solidFill>
          <a:latin typeface="+mn-lt"/>
          <a:ea typeface="+mn-ea"/>
          <a:cs typeface="+mn-cs"/>
        </a:defRPr>
      </a:lvl1pPr>
      <a:lvl2pPr marL="95237" algn="l" defTabSz="190472" rtl="0" eaLnBrk="1" latinLnBrk="0" hangingPunct="1">
        <a:defRPr sz="375" kern="1200">
          <a:solidFill>
            <a:schemeClr val="tx1"/>
          </a:solidFill>
          <a:latin typeface="+mn-lt"/>
          <a:ea typeface="+mn-ea"/>
          <a:cs typeface="+mn-cs"/>
        </a:defRPr>
      </a:lvl2pPr>
      <a:lvl3pPr marL="190472" algn="l" defTabSz="190472" rtl="0" eaLnBrk="1" latinLnBrk="0" hangingPunct="1">
        <a:defRPr sz="375" kern="1200">
          <a:solidFill>
            <a:schemeClr val="tx1"/>
          </a:solidFill>
          <a:latin typeface="+mn-lt"/>
          <a:ea typeface="+mn-ea"/>
          <a:cs typeface="+mn-cs"/>
        </a:defRPr>
      </a:lvl3pPr>
      <a:lvl4pPr marL="285708" algn="l" defTabSz="190472" rtl="0" eaLnBrk="1" latinLnBrk="0" hangingPunct="1">
        <a:defRPr sz="375" kern="1200">
          <a:solidFill>
            <a:schemeClr val="tx1"/>
          </a:solidFill>
          <a:latin typeface="+mn-lt"/>
          <a:ea typeface="+mn-ea"/>
          <a:cs typeface="+mn-cs"/>
        </a:defRPr>
      </a:lvl4pPr>
      <a:lvl5pPr marL="380943" algn="l" defTabSz="190472" rtl="0" eaLnBrk="1" latinLnBrk="0" hangingPunct="1">
        <a:defRPr sz="375" kern="1200">
          <a:solidFill>
            <a:schemeClr val="tx1"/>
          </a:solidFill>
          <a:latin typeface="+mn-lt"/>
          <a:ea typeface="+mn-ea"/>
          <a:cs typeface="+mn-cs"/>
        </a:defRPr>
      </a:lvl5pPr>
      <a:lvl6pPr marL="476180" algn="l" defTabSz="190472" rtl="0" eaLnBrk="1" latinLnBrk="0" hangingPunct="1">
        <a:defRPr sz="375" kern="1200">
          <a:solidFill>
            <a:schemeClr val="tx1"/>
          </a:solidFill>
          <a:latin typeface="+mn-lt"/>
          <a:ea typeface="+mn-ea"/>
          <a:cs typeface="+mn-cs"/>
        </a:defRPr>
      </a:lvl6pPr>
      <a:lvl7pPr marL="571417" algn="l" defTabSz="190472" rtl="0" eaLnBrk="1" latinLnBrk="0" hangingPunct="1">
        <a:defRPr sz="375" kern="1200">
          <a:solidFill>
            <a:schemeClr val="tx1"/>
          </a:solidFill>
          <a:latin typeface="+mn-lt"/>
          <a:ea typeface="+mn-ea"/>
          <a:cs typeface="+mn-cs"/>
        </a:defRPr>
      </a:lvl7pPr>
      <a:lvl8pPr marL="666652" algn="l" defTabSz="190472" rtl="0" eaLnBrk="1" latinLnBrk="0" hangingPunct="1">
        <a:defRPr sz="375" kern="1200">
          <a:solidFill>
            <a:schemeClr val="tx1"/>
          </a:solidFill>
          <a:latin typeface="+mn-lt"/>
          <a:ea typeface="+mn-ea"/>
          <a:cs typeface="+mn-cs"/>
        </a:defRPr>
      </a:lvl8pPr>
      <a:lvl9pPr marL="761887" algn="l" defTabSz="190472" rtl="0" eaLnBrk="1" latinLnBrk="0" hangingPunct="1">
        <a:defRPr sz="3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53.xml"/><Relationship Id="rId5" Type="http://schemas.openxmlformats.org/officeDocument/2006/relationships/image" Target="../media/image16.png"/><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hyperlink" Target="https://twitter.com/i/status/1577301657582542852"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betterposters.blogspot.com/"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hyperlink" Target="https://colinpurrington.com/tips/poster-desig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8.tiff"/></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lt-LT" dirty="0"/>
              <a:t>Kaip pasiruošti stendinių pranešimų sesijai</a:t>
            </a:r>
            <a:r>
              <a:rPr lang="en-US" dirty="0"/>
              <a:t>?</a:t>
            </a:r>
          </a:p>
        </p:txBody>
      </p:sp>
      <p:sp>
        <p:nvSpPr>
          <p:cNvPr id="3" name="Subtitle 2"/>
          <p:cNvSpPr txBox="1">
            <a:spLocks/>
          </p:cNvSpPr>
          <p:nvPr/>
        </p:nvSpPr>
        <p:spPr>
          <a:xfrm>
            <a:off x="4997452" y="3129575"/>
            <a:ext cx="6888032" cy="1275863"/>
          </a:xfrm>
          <a:prstGeom prst="rect">
            <a:avLst/>
          </a:prstGeom>
        </p:spPr>
        <p:txBody>
          <a:bodyPr>
            <a:normAutofit/>
          </a:bodyPr>
          <a:lstStyle>
            <a:lvl1pPr marL="0" indent="0" algn="l" defTabSz="914400" rtl="0" eaLnBrk="1" latinLnBrk="0" hangingPunct="1">
              <a:lnSpc>
                <a:spcPct val="90000"/>
              </a:lnSpc>
              <a:spcBef>
                <a:spcPts val="1000"/>
              </a:spcBef>
              <a:buFont typeface="Arial"/>
              <a:buNone/>
              <a:defRPr sz="2000" kern="1200">
                <a:solidFill>
                  <a:schemeClr val="tx1"/>
                </a:solidFill>
                <a:latin typeface="Arial" charset="0"/>
                <a:ea typeface="Arial" charset="0"/>
                <a:cs typeface="Arial" charset="0"/>
              </a:defRPr>
            </a:lvl1pPr>
            <a:lvl2pPr marL="457200" indent="0" algn="l" defTabSz="914400" rtl="0" eaLnBrk="1" latinLnBrk="0" hangingPunct="1">
              <a:lnSpc>
                <a:spcPct val="90000"/>
              </a:lnSpc>
              <a:spcBef>
                <a:spcPts val="500"/>
              </a:spcBef>
              <a:buFont typeface="Arial"/>
              <a:buNone/>
              <a:defRPr sz="2000" kern="1200">
                <a:solidFill>
                  <a:schemeClr val="bg1">
                    <a:lumMod val="50000"/>
                  </a:schemeClr>
                </a:solidFill>
                <a:latin typeface="GT Walsheim" charset="0"/>
                <a:ea typeface="GT Walsheim" charset="0"/>
                <a:cs typeface="GT Walsheim" charset="0"/>
              </a:defRPr>
            </a:lvl2pPr>
            <a:lvl3pPr marL="914400" indent="0" algn="l" defTabSz="914400" rtl="0" eaLnBrk="1" latinLnBrk="0" hangingPunct="1">
              <a:lnSpc>
                <a:spcPct val="90000"/>
              </a:lnSpc>
              <a:spcBef>
                <a:spcPts val="500"/>
              </a:spcBef>
              <a:buFont typeface="Arial"/>
              <a:buNone/>
              <a:defRPr sz="1800" kern="1200">
                <a:solidFill>
                  <a:schemeClr val="bg1">
                    <a:lumMod val="50000"/>
                  </a:schemeClr>
                </a:solidFill>
                <a:latin typeface="GT Walsheim" charset="0"/>
                <a:ea typeface="GT Walsheim" charset="0"/>
                <a:cs typeface="GT Walsheim" charset="0"/>
              </a:defRPr>
            </a:lvl3pPr>
            <a:lvl4pPr marL="1371600" indent="0" algn="l" defTabSz="914400" rtl="0" eaLnBrk="1" latinLnBrk="0" hangingPunct="1">
              <a:lnSpc>
                <a:spcPct val="90000"/>
              </a:lnSpc>
              <a:spcBef>
                <a:spcPts val="500"/>
              </a:spcBef>
              <a:buFont typeface="Arial"/>
              <a:buNone/>
              <a:defRPr sz="1600" kern="1200">
                <a:solidFill>
                  <a:schemeClr val="bg1">
                    <a:lumMod val="50000"/>
                  </a:schemeClr>
                </a:solidFill>
                <a:latin typeface="GT Walsheim" charset="0"/>
                <a:ea typeface="GT Walsheim" charset="0"/>
                <a:cs typeface="GT Walsheim" charset="0"/>
              </a:defRPr>
            </a:lvl4pPr>
            <a:lvl5pPr marL="1828800" indent="0" algn="l" defTabSz="914400" rtl="0" eaLnBrk="1" latinLnBrk="0" hangingPunct="1">
              <a:lnSpc>
                <a:spcPct val="90000"/>
              </a:lnSpc>
              <a:spcBef>
                <a:spcPts val="500"/>
              </a:spcBef>
              <a:buFont typeface="Arial"/>
              <a:buNone/>
              <a:defRPr sz="1600" kern="1200">
                <a:solidFill>
                  <a:schemeClr val="bg1">
                    <a:lumMod val="50000"/>
                  </a:schemeClr>
                </a:solidFill>
                <a:latin typeface="GT Walsheim" charset="0"/>
                <a:ea typeface="GT Walsheim" charset="0"/>
                <a:cs typeface="GT Walsheim"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lt-LT" u="sng" dirty="0" err="1"/>
              <a:t>dokt</a:t>
            </a:r>
            <a:r>
              <a:rPr lang="lt-LT" u="sng" dirty="0"/>
              <a:t>. Vilius Malūnavičius</a:t>
            </a:r>
            <a:r>
              <a:rPr lang="lt-LT" dirty="0"/>
              <a:t>, dr. Indrė </a:t>
            </a:r>
            <a:r>
              <a:rPr lang="lt-LT" dirty="0" err="1"/>
              <a:t>Lapeikaitė</a:t>
            </a:r>
            <a:r>
              <a:rPr lang="lt-LT" dirty="0"/>
              <a:t>, </a:t>
            </a:r>
            <a:r>
              <a:rPr lang="lt-LT" dirty="0" err="1"/>
              <a:t>dokt</a:t>
            </a:r>
            <a:r>
              <a:rPr lang="lt-LT" dirty="0"/>
              <a:t>. Kotryna </a:t>
            </a:r>
            <a:r>
              <a:rPr lang="lt-LT" dirty="0" err="1"/>
              <a:t>Čekuolytė</a:t>
            </a:r>
            <a:r>
              <a:rPr lang="lt-LT" dirty="0"/>
              <a:t>, </a:t>
            </a:r>
            <a:r>
              <a:rPr lang="lt-LT" dirty="0" err="1"/>
              <a:t>dokt</a:t>
            </a:r>
            <a:r>
              <a:rPr lang="lt-LT" dirty="0"/>
              <a:t>. Jonas Juozapaitis, </a:t>
            </a:r>
            <a:r>
              <a:rPr lang="lt-LT" dirty="0" err="1"/>
              <a:t>dokt</a:t>
            </a:r>
            <a:r>
              <a:rPr lang="lt-LT" dirty="0"/>
              <a:t>. Vilmantas </a:t>
            </a:r>
            <a:r>
              <a:rPr lang="lt-LT" dirty="0" err="1"/>
              <a:t>Pupkis</a:t>
            </a:r>
            <a:r>
              <a:rPr lang="lt-LT" dirty="0"/>
              <a:t> </a:t>
            </a:r>
            <a:endParaRPr lang="en-US" dirty="0"/>
          </a:p>
        </p:txBody>
      </p:sp>
      <p:sp>
        <p:nvSpPr>
          <p:cNvPr id="4" name="Subtitle 2"/>
          <p:cNvSpPr txBox="1">
            <a:spLocks/>
          </p:cNvSpPr>
          <p:nvPr/>
        </p:nvSpPr>
        <p:spPr>
          <a:xfrm>
            <a:off x="4997452" y="6043650"/>
            <a:ext cx="2197100" cy="496852"/>
          </a:xfrm>
          <a:prstGeom prst="rect">
            <a:avLst/>
          </a:prstGeom>
        </p:spPr>
        <p:txBody>
          <a:bodyPr vert="horz" lIns="91440" tIns="45721" rIns="91440" bIns="45721"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lt-LT" dirty="0"/>
              <a:t>Vilnius, 2022</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9550" y="216566"/>
            <a:ext cx="3395932" cy="2061141"/>
          </a:xfrm>
          <a:prstGeom prst="rect">
            <a:avLst/>
          </a:prstGeom>
          <a:solidFill>
            <a:schemeClr val="bg1"/>
          </a:solidFill>
        </p:spPr>
      </p:pic>
    </p:spTree>
    <p:extLst>
      <p:ext uri="{BB962C8B-B14F-4D97-AF65-F5344CB8AC3E}">
        <p14:creationId xmlns:p14="http://schemas.microsoft.com/office/powerpoint/2010/main" val="1837649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12370"/>
            <a:ext cx="9053945" cy="1126868"/>
          </a:xfrm>
        </p:spPr>
        <p:txBody>
          <a:bodyPr>
            <a:normAutofit fontScale="90000"/>
          </a:bodyPr>
          <a:lstStyle/>
          <a:p>
            <a:r>
              <a:rPr lang="lt-LT" dirty="0"/>
              <a:t>Skirtingų plakato elementų išdėstymas</a:t>
            </a:r>
            <a:endParaRPr lang="en-US" dirty="0"/>
          </a:p>
        </p:txBody>
      </p:sp>
      <p:sp>
        <p:nvSpPr>
          <p:cNvPr id="13" name="Text Placeholder 12"/>
          <p:cNvSpPr>
            <a:spLocks noGrp="1"/>
          </p:cNvSpPr>
          <p:nvPr>
            <p:ph type="body" sz="quarter" idx="12"/>
          </p:nvPr>
        </p:nvSpPr>
        <p:spPr>
          <a:xfrm>
            <a:off x="5850337" y="3796849"/>
            <a:ext cx="6092028" cy="2671330"/>
          </a:xfrm>
        </p:spPr>
        <p:txBody>
          <a:bodyPr/>
          <a:lstStyle/>
          <a:p>
            <a:pPr marL="342904" indent="-342904">
              <a:buFont typeface="Arial" panose="020B0604020202020204" pitchFamily="34" charset="0"/>
              <a:buChar char="•"/>
            </a:pPr>
            <a:r>
              <a:rPr lang="lt-LT" dirty="0">
                <a:solidFill>
                  <a:schemeClr val="accent2">
                    <a:lumMod val="10000"/>
                  </a:schemeClr>
                </a:solidFill>
              </a:rPr>
              <a:t>Svarbu nepamiršti paraščių;</a:t>
            </a:r>
          </a:p>
          <a:p>
            <a:pPr marL="342904" indent="-342904">
              <a:buFont typeface="Arial" panose="020B0604020202020204" pitchFamily="34" charset="0"/>
              <a:buChar char="•"/>
            </a:pPr>
            <a:r>
              <a:rPr lang="lt-LT" dirty="0">
                <a:solidFill>
                  <a:schemeClr val="accent2">
                    <a:lumMod val="10000"/>
                  </a:schemeClr>
                </a:solidFill>
              </a:rPr>
              <a:t>Suteikti pakankamai vietos iliustracijoms;</a:t>
            </a:r>
          </a:p>
          <a:p>
            <a:pPr marL="342904" indent="-342904">
              <a:buFont typeface="Arial" panose="020B0604020202020204" pitchFamily="34" charset="0"/>
              <a:buChar char="•"/>
            </a:pPr>
            <a:r>
              <a:rPr lang="lt-LT" dirty="0">
                <a:solidFill>
                  <a:schemeClr val="accent2">
                    <a:lumMod val="10000"/>
                  </a:schemeClr>
                </a:solidFill>
              </a:rPr>
              <a:t>Plakato elementus pateikti skaitytojui suprantama ir patogia tvarka;</a:t>
            </a:r>
          </a:p>
          <a:p>
            <a:pPr marL="342904" indent="-342904">
              <a:buFont typeface="Arial" panose="020B0604020202020204" pitchFamily="34" charset="0"/>
              <a:buChar char="•"/>
            </a:pPr>
            <a:r>
              <a:rPr lang="lt-LT" dirty="0">
                <a:solidFill>
                  <a:schemeClr val="accent2">
                    <a:lumMod val="10000"/>
                  </a:schemeClr>
                </a:solidFill>
              </a:rPr>
              <a:t>Kiek įmanoma stengtis esminę informaciją pateikti viduryje (arba kitaip – netalpinti svarbios informacijos sunkiai skaitomose vietose (pvz.: apačioje, ar prie kraštų)).</a:t>
            </a:r>
            <a:endParaRPr lang="en-US" dirty="0">
              <a:solidFill>
                <a:schemeClr val="accent2">
                  <a:lumMod val="10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2176" y="1639237"/>
            <a:ext cx="6010276" cy="1866900"/>
          </a:xfrm>
          <a:prstGeom prst="rect">
            <a:avLst/>
          </a:prstGeom>
        </p:spPr>
      </p:pic>
      <p:pic>
        <p:nvPicPr>
          <p:cNvPr id="8" name="Picture 7"/>
          <p:cNvPicPr>
            <a:picLocks noChangeAspect="1"/>
          </p:cNvPicPr>
          <p:nvPr/>
        </p:nvPicPr>
        <p:blipFill>
          <a:blip r:embed="rId4"/>
          <a:stretch>
            <a:fillRect/>
          </a:stretch>
        </p:blipFill>
        <p:spPr>
          <a:xfrm>
            <a:off x="280620" y="1990725"/>
            <a:ext cx="2735140" cy="3767643"/>
          </a:xfrm>
          <a:prstGeom prst="rect">
            <a:avLst/>
          </a:prstGeom>
        </p:spPr>
      </p:pic>
      <p:pic>
        <p:nvPicPr>
          <p:cNvPr id="12" name="Picture 11"/>
          <p:cNvPicPr>
            <a:picLocks noChangeAspect="1"/>
          </p:cNvPicPr>
          <p:nvPr/>
        </p:nvPicPr>
        <p:blipFill>
          <a:blip r:embed="rId5"/>
          <a:stretch>
            <a:fillRect/>
          </a:stretch>
        </p:blipFill>
        <p:spPr>
          <a:xfrm>
            <a:off x="3085731" y="2004482"/>
            <a:ext cx="2635145" cy="3769200"/>
          </a:xfrm>
          <a:prstGeom prst="rect">
            <a:avLst/>
          </a:prstGeom>
        </p:spPr>
      </p:pic>
      <p:sp>
        <p:nvSpPr>
          <p:cNvPr id="14" name="TextBox 13"/>
          <p:cNvSpPr txBox="1"/>
          <p:nvPr/>
        </p:nvSpPr>
        <p:spPr>
          <a:xfrm>
            <a:off x="5972177" y="3506138"/>
            <a:ext cx="2924174" cy="507960"/>
          </a:xfrm>
          <a:prstGeom prst="rect">
            <a:avLst/>
          </a:prstGeom>
          <a:noFill/>
        </p:spPr>
        <p:txBody>
          <a:bodyPr wrap="square" rtlCol="0">
            <a:spAutoFit/>
          </a:bodyPr>
          <a:lstStyle/>
          <a:p>
            <a:r>
              <a:rPr lang="lt-LT" sz="800" dirty="0">
                <a:solidFill>
                  <a:schemeClr val="accent2">
                    <a:lumMod val="10000"/>
                  </a:schemeClr>
                </a:solidFill>
              </a:rPr>
              <a:t>Šaltinis: http://www.pitt.edu/~etbell/nsurg/PosterGuide.html</a:t>
            </a:r>
          </a:p>
          <a:p>
            <a:endParaRPr lang="en-US" sz="1801" dirty="0"/>
          </a:p>
        </p:txBody>
      </p:sp>
      <p:sp>
        <p:nvSpPr>
          <p:cNvPr id="9" name="TextBox 8"/>
          <p:cNvSpPr txBox="1"/>
          <p:nvPr/>
        </p:nvSpPr>
        <p:spPr>
          <a:xfrm>
            <a:off x="280621" y="6283449"/>
            <a:ext cx="526473" cy="369460"/>
          </a:xfrm>
          <a:prstGeom prst="rect">
            <a:avLst/>
          </a:prstGeom>
          <a:noFill/>
        </p:spPr>
        <p:txBody>
          <a:bodyPr wrap="square" rtlCol="0">
            <a:spAutoFit/>
          </a:bodyPr>
          <a:lstStyle/>
          <a:p>
            <a:r>
              <a:rPr lang="lt-LT" sz="1801" dirty="0"/>
              <a:t>1</a:t>
            </a:r>
            <a:r>
              <a:rPr lang="en-US" sz="1801" dirty="0"/>
              <a:t>1</a:t>
            </a:r>
          </a:p>
        </p:txBody>
      </p:sp>
    </p:spTree>
    <p:extLst>
      <p:ext uri="{BB962C8B-B14F-4D97-AF65-F5344CB8AC3E}">
        <p14:creationId xmlns:p14="http://schemas.microsoft.com/office/powerpoint/2010/main" val="1698225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5394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2C718E78-BDD8-4BAD-851F-D423AE935B0D}"/>
              </a:ext>
            </a:extLst>
          </p:cNvPr>
          <p:cNvSpPr/>
          <p:nvPr/>
        </p:nvSpPr>
        <p:spPr>
          <a:xfrm>
            <a:off x="1524001" y="2"/>
            <a:ext cx="20955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eaLnBrk="0" fontAlgn="base" hangingPunct="0">
              <a:spcBef>
                <a:spcPct val="0"/>
              </a:spcBef>
              <a:spcAft>
                <a:spcPct val="0"/>
              </a:spcAft>
            </a:pPr>
            <a:endParaRPr lang="en-US" sz="2000">
              <a:solidFill>
                <a:prstClr val="white"/>
              </a:solidFill>
            </a:endParaRPr>
          </a:p>
        </p:txBody>
      </p:sp>
      <p:sp>
        <p:nvSpPr>
          <p:cNvPr id="29" name="Rectangle 28">
            <a:extLst>
              <a:ext uri="{FF2B5EF4-FFF2-40B4-BE49-F238E27FC236}">
                <a16:creationId xmlns:a16="http://schemas.microsoft.com/office/drawing/2014/main" id="{0B962C1A-C4F3-4707-A73A-A754C935359B}"/>
              </a:ext>
            </a:extLst>
          </p:cNvPr>
          <p:cNvSpPr/>
          <p:nvPr/>
        </p:nvSpPr>
        <p:spPr>
          <a:xfrm>
            <a:off x="8572501" y="2"/>
            <a:ext cx="20955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1200" smtId="4294967295"/>
            </a:defPPr>
          </a:lstStyle>
          <a:p>
            <a:pPr algn="ctr" eaLnBrk="0" fontAlgn="base" hangingPunct="0">
              <a:spcBef>
                <a:spcPct val="0"/>
              </a:spcBef>
              <a:spcAft>
                <a:spcPct val="0"/>
              </a:spcAft>
            </a:pPr>
            <a:endParaRPr lang="en-US" sz="2000">
              <a:solidFill>
                <a:prstClr val="white"/>
              </a:solidFill>
            </a:endParaRPr>
          </a:p>
        </p:txBody>
      </p:sp>
      <p:sp>
        <p:nvSpPr>
          <p:cNvPr id="41" name="Title 11">
            <a:extLst>
              <a:ext uri="{FF2B5EF4-FFF2-40B4-BE49-F238E27FC236}">
                <a16:creationId xmlns:a16="http://schemas.microsoft.com/office/drawing/2014/main" id="{8785E597-B0C8-4CA8-9A56-A0F3996D088D}"/>
              </a:ext>
            </a:extLst>
          </p:cNvPr>
          <p:cNvSpPr txBox="1"/>
          <p:nvPr/>
        </p:nvSpPr>
        <p:spPr>
          <a:xfrm>
            <a:off x="3937002" y="508001"/>
            <a:ext cx="4318000" cy="572277"/>
          </a:xfrm>
          <a:prstGeom prst="rect">
            <a:avLst/>
          </a:prstGeom>
        </p:spPr>
        <p:txBody>
          <a:bodyPr lIns="26670" tIns="13335" rIns="26670" bIns="13335"/>
          <a:lstStyle>
            <a:defPPr>
              <a:defRPr kern="1200" smtId="4294967295"/>
            </a:defPPr>
            <a:lvl1pPr algn="ctr" defTabSz="4389028" rtl="0" eaLnBrk="1" latinLnBrk="0" hangingPunct="1">
              <a:spcBef>
                <a:spcPct val="0"/>
              </a:spcBef>
              <a:buNone/>
              <a:defRPr sz="13400" kern="1200">
                <a:solidFill>
                  <a:schemeClr val="tx1"/>
                </a:solidFill>
                <a:latin typeface="+mj-lt"/>
                <a:ea typeface="+mj-ea"/>
                <a:cs typeface="+mj-cs"/>
              </a:defRPr>
            </a:lvl1pPr>
          </a:lstStyle>
          <a:p>
            <a:pPr algn="l" fontAlgn="base">
              <a:spcAft>
                <a:spcPct val="0"/>
              </a:spcAft>
            </a:pPr>
            <a:r>
              <a:rPr lang="en-US" sz="2292" dirty="0">
                <a:solidFill>
                  <a:prstClr val="white"/>
                </a:solidFill>
                <a:latin typeface="Montserrat" panose="00000500000000000000" pitchFamily="2" charset="0"/>
              </a:rPr>
              <a:t>This is the </a:t>
            </a:r>
            <a:r>
              <a:rPr lang="en-US" sz="2292" b="1" dirty="0">
                <a:solidFill>
                  <a:prstClr val="white"/>
                </a:solidFill>
                <a:latin typeface="Montserrat" panose="00000500000000000000" pitchFamily="2" charset="0"/>
              </a:rPr>
              <a:t>main takeaway </a:t>
            </a:r>
            <a:r>
              <a:rPr lang="en-US" sz="2292" dirty="0">
                <a:solidFill>
                  <a:prstClr val="white"/>
                </a:solidFill>
                <a:latin typeface="Montserrat" panose="00000500000000000000" pitchFamily="2" charset="0"/>
              </a:rPr>
              <a:t>from your research. It should be </a:t>
            </a:r>
            <a:r>
              <a:rPr lang="en-US" sz="2292" b="1" dirty="0">
                <a:solidFill>
                  <a:prstClr val="white"/>
                </a:solidFill>
                <a:latin typeface="Montserrat" panose="00000500000000000000" pitchFamily="2" charset="0"/>
              </a:rPr>
              <a:t>simplified</a:t>
            </a:r>
            <a:r>
              <a:rPr lang="en-US" sz="2292" dirty="0">
                <a:solidFill>
                  <a:prstClr val="white"/>
                </a:solidFill>
                <a:latin typeface="Montserrat" panose="00000500000000000000" pitchFamily="2" charset="0"/>
              </a:rPr>
              <a:t> to one or two sentences</a:t>
            </a:r>
          </a:p>
        </p:txBody>
      </p:sp>
      <p:sp>
        <p:nvSpPr>
          <p:cNvPr id="42" name="Text Placeholder 16">
            <a:extLst>
              <a:ext uri="{FF2B5EF4-FFF2-40B4-BE49-F238E27FC236}">
                <a16:creationId xmlns:a16="http://schemas.microsoft.com/office/drawing/2014/main" id="{EBC3B70E-A392-4069-A147-C1FCF37051AF}"/>
              </a:ext>
            </a:extLst>
          </p:cNvPr>
          <p:cNvSpPr txBox="1"/>
          <p:nvPr/>
        </p:nvSpPr>
        <p:spPr>
          <a:xfrm>
            <a:off x="1619251" y="449662"/>
            <a:ext cx="1873250" cy="206339"/>
          </a:xfrm>
          <a:prstGeom prst="rect">
            <a:avLst/>
          </a:prstGeom>
        </p:spPr>
        <p:txBody>
          <a:bodyPr wrap="square" lIns="26670" tIns="13335" rIns="26670" bIns="13335">
            <a:spAutoFit/>
          </a:bodyPr>
          <a:lstStyle>
            <a:defPPr>
              <a:defRPr kern="1200" smtId="4294967295"/>
            </a:defPPr>
            <a:lvl1pPr marL="0" indent="0" algn="l" defTabSz="4389028" rtl="0" eaLnBrk="1" latinLnBrk="0" hangingPunct="1">
              <a:spcBef>
                <a:spcPct val="20000"/>
              </a:spcBef>
              <a:buFont typeface="Arial" pitchFamily="34" charset="0"/>
              <a:buNone/>
              <a:defRPr sz="13400" kern="1200" baseline="0">
                <a:solidFill>
                  <a:schemeClr val="tx1"/>
                </a:solidFill>
                <a:latin typeface="+mn-lt"/>
                <a:ea typeface="+mn-ea"/>
                <a:cs typeface="+mn-cs"/>
              </a:defRPr>
            </a:lvl1pPr>
            <a:lvl2pPr marL="3566086" indent="-1371572" algn="l" defTabSz="4389028" rtl="0" eaLnBrk="1" latinLnBrk="0" hangingPunct="1">
              <a:spcBef>
                <a:spcPct val="20000"/>
              </a:spcBef>
              <a:buFont typeface="Arial" pitchFamily="34" charset="0"/>
              <a:buChar char="–"/>
              <a:defRPr sz="13400" kern="1200">
                <a:solidFill>
                  <a:schemeClr val="tx1"/>
                </a:solidFill>
                <a:latin typeface="+mn-lt"/>
                <a:ea typeface="+mn-ea"/>
                <a:cs typeface="+mn-cs"/>
              </a:defRPr>
            </a:lvl2pPr>
            <a:lvl3pPr marL="5486286" indent="-1097257" algn="l" defTabSz="4389028" rtl="0" eaLnBrk="1" latinLnBrk="0" hangingPunct="1">
              <a:spcBef>
                <a:spcPct val="20000"/>
              </a:spcBef>
              <a:buFont typeface="Arial" pitchFamily="34" charset="0"/>
              <a:buChar char="•"/>
              <a:defRPr sz="11500" kern="1200">
                <a:solidFill>
                  <a:schemeClr val="tx1"/>
                </a:solidFill>
                <a:latin typeface="+mn-lt"/>
                <a:ea typeface="+mn-ea"/>
                <a:cs typeface="+mn-cs"/>
              </a:defRPr>
            </a:lvl3pPr>
            <a:lvl4pPr marL="7680800"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4pPr>
            <a:lvl5pPr marL="9875314"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5pPr>
            <a:lvl6pPr marL="12069828"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6pPr>
            <a:lvl7pPr marL="14264342"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7pPr>
            <a:lvl8pPr marL="16458857"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8pPr>
            <a:lvl9pPr marL="18653371" indent="-1097257" algn="l" defTabSz="4389028" rtl="0" eaLnBrk="1" latinLnBrk="0" hangingPunct="1">
              <a:spcBef>
                <a:spcPct val="20000"/>
              </a:spcBef>
              <a:buFont typeface="Arial" pitchFamily="34" charset="0"/>
              <a:buChar char="•"/>
              <a:defRPr sz="9700" kern="1200">
                <a:solidFill>
                  <a:schemeClr val="tx1"/>
                </a:solidFill>
                <a:latin typeface="+mn-lt"/>
                <a:ea typeface="+mn-ea"/>
                <a:cs typeface="+mn-cs"/>
              </a:defRPr>
            </a:lvl9pPr>
          </a:lstStyle>
          <a:p>
            <a:pPr fontAlgn="base">
              <a:spcAft>
                <a:spcPct val="0"/>
              </a:spcAft>
            </a:pPr>
            <a:r>
              <a:rPr lang="en-US" sz="1166" dirty="0">
                <a:solidFill>
                  <a:prstClr val="black"/>
                </a:solidFill>
                <a:latin typeface="Montserrat Light" panose="00000400000000000000" pitchFamily="50" charset="0"/>
              </a:rPr>
              <a:t>Add Author Names</a:t>
            </a:r>
          </a:p>
        </p:txBody>
      </p:sp>
      <p:sp>
        <p:nvSpPr>
          <p:cNvPr id="58" name="TextBox 57">
            <a:extLst>
              <a:ext uri="{FF2B5EF4-FFF2-40B4-BE49-F238E27FC236}">
                <a16:creationId xmlns:a16="http://schemas.microsoft.com/office/drawing/2014/main" id="{E3DA8D0E-1298-4193-913A-0FE766B77D13}"/>
              </a:ext>
            </a:extLst>
          </p:cNvPr>
          <p:cNvSpPr txBox="1"/>
          <p:nvPr/>
        </p:nvSpPr>
        <p:spPr>
          <a:xfrm>
            <a:off x="1619251" y="5131557"/>
            <a:ext cx="1873250" cy="323165"/>
          </a:xfrm>
          <a:prstGeom prst="rect">
            <a:avLst/>
          </a:prstGeom>
          <a:noFill/>
        </p:spPr>
        <p:txBody>
          <a:bodyPr wrap="square" rtlCol="0">
            <a:spAutoFit/>
          </a:bodyPr>
          <a:lstStyle>
            <a:defPPr>
              <a:defRPr kern="1200" smtId="4294967295"/>
            </a:defPPr>
          </a:lstStyle>
          <a:p>
            <a:pPr eaLnBrk="0" fontAlgn="base" hangingPunct="0">
              <a:spcBef>
                <a:spcPct val="0"/>
              </a:spcBef>
              <a:spcAft>
                <a:spcPct val="0"/>
              </a:spcAft>
            </a:pPr>
            <a:r>
              <a:rPr lang="en-US" sz="750" dirty="0">
                <a:solidFill>
                  <a:prstClr val="black"/>
                </a:solidFill>
                <a:latin typeface="Montserrat Light" panose="00000400000000000000" pitchFamily="50" charset="0"/>
                <a:ea typeface="Open Sans" panose="020B0606030504020204" pitchFamily="34" charset="0"/>
                <a:cs typeface="Open Sans" panose="020B0606030504020204" pitchFamily="34" charset="0"/>
              </a:rPr>
              <a:t>Add your information, graphs and images to this section.</a:t>
            </a:r>
          </a:p>
        </p:txBody>
      </p:sp>
      <p:sp>
        <p:nvSpPr>
          <p:cNvPr id="59" name="TextBox 58">
            <a:extLst>
              <a:ext uri="{FF2B5EF4-FFF2-40B4-BE49-F238E27FC236}">
                <a16:creationId xmlns:a16="http://schemas.microsoft.com/office/drawing/2014/main" id="{D07EEF88-ACF9-4467-B180-074FC642245A}"/>
              </a:ext>
            </a:extLst>
          </p:cNvPr>
          <p:cNvSpPr txBox="1"/>
          <p:nvPr/>
        </p:nvSpPr>
        <p:spPr>
          <a:xfrm>
            <a:off x="1619251" y="4960281"/>
            <a:ext cx="1873250" cy="226985"/>
          </a:xfrm>
          <a:prstGeom prst="rect">
            <a:avLst/>
          </a:prstGeom>
          <a:noFill/>
        </p:spPr>
        <p:txBody>
          <a:bodyPr wrap="square" rtlCol="0">
            <a:spAutoFit/>
          </a:bodyPr>
          <a:lstStyle>
            <a:defPPr>
              <a:defRPr kern="1200" smtId="4294967295"/>
            </a:defPPr>
          </a:lstStyle>
          <a:p>
            <a:pPr eaLnBrk="0" fontAlgn="base" hangingPunct="0">
              <a:spcBef>
                <a:spcPct val="0"/>
              </a:spcBef>
              <a:spcAft>
                <a:spcPct val="0"/>
              </a:spcAft>
            </a:pPr>
            <a:r>
              <a:rPr lang="en-US" sz="875" dirty="0">
                <a:solidFill>
                  <a:srgbClr val="A167B2"/>
                </a:solidFill>
                <a:latin typeface="Libre Baskerville" panose="02000000000000000000" pitchFamily="2" charset="0"/>
              </a:rPr>
              <a:t>Results</a:t>
            </a:r>
          </a:p>
        </p:txBody>
      </p:sp>
      <p:sp>
        <p:nvSpPr>
          <p:cNvPr id="62" name="TextBox 61">
            <a:extLst>
              <a:ext uri="{FF2B5EF4-FFF2-40B4-BE49-F238E27FC236}">
                <a16:creationId xmlns:a16="http://schemas.microsoft.com/office/drawing/2014/main" id="{A067F8A1-EE95-4354-8E2F-952A6BBDBFFC}"/>
              </a:ext>
            </a:extLst>
          </p:cNvPr>
          <p:cNvSpPr txBox="1"/>
          <p:nvPr/>
        </p:nvSpPr>
        <p:spPr>
          <a:xfrm>
            <a:off x="1619251" y="1401871"/>
            <a:ext cx="1873250" cy="323165"/>
          </a:xfrm>
          <a:prstGeom prst="rect">
            <a:avLst/>
          </a:prstGeom>
          <a:noFill/>
        </p:spPr>
        <p:txBody>
          <a:bodyPr wrap="square" rtlCol="0">
            <a:spAutoFit/>
          </a:bodyPr>
          <a:lstStyle>
            <a:defPPr>
              <a:defRPr kern="1200" smtId="4294967295"/>
            </a:defPPr>
          </a:lstStyle>
          <a:p>
            <a:pPr eaLnBrk="0" fontAlgn="base" hangingPunct="0">
              <a:spcBef>
                <a:spcPct val="0"/>
              </a:spcBef>
              <a:spcAft>
                <a:spcPct val="0"/>
              </a:spcAft>
            </a:pPr>
            <a:r>
              <a:rPr lang="en-US" sz="750" dirty="0">
                <a:solidFill>
                  <a:prstClr val="black"/>
                </a:solidFill>
                <a:latin typeface="Montserrat Light" panose="00000400000000000000" pitchFamily="50" charset="0"/>
                <a:ea typeface="Open Sans" panose="020B0606030504020204" pitchFamily="34" charset="0"/>
                <a:cs typeface="Open Sans" panose="020B0606030504020204" pitchFamily="34" charset="0"/>
              </a:rPr>
              <a:t>Add your information, graphs and images to this section.</a:t>
            </a:r>
          </a:p>
        </p:txBody>
      </p:sp>
      <p:sp>
        <p:nvSpPr>
          <p:cNvPr id="63" name="TextBox 62">
            <a:extLst>
              <a:ext uri="{FF2B5EF4-FFF2-40B4-BE49-F238E27FC236}">
                <a16:creationId xmlns:a16="http://schemas.microsoft.com/office/drawing/2014/main" id="{92D5F59B-F8CA-463C-871F-D1042309DE00}"/>
              </a:ext>
            </a:extLst>
          </p:cNvPr>
          <p:cNvSpPr txBox="1"/>
          <p:nvPr/>
        </p:nvSpPr>
        <p:spPr>
          <a:xfrm>
            <a:off x="1619251" y="1230594"/>
            <a:ext cx="1873250" cy="226985"/>
          </a:xfrm>
          <a:prstGeom prst="rect">
            <a:avLst/>
          </a:prstGeom>
          <a:noFill/>
        </p:spPr>
        <p:txBody>
          <a:bodyPr wrap="square" rtlCol="0">
            <a:spAutoFit/>
          </a:bodyPr>
          <a:lstStyle>
            <a:defPPr>
              <a:defRPr kern="1200" smtId="4294967295"/>
            </a:defPPr>
          </a:lstStyle>
          <a:p>
            <a:pPr eaLnBrk="0" fontAlgn="base" hangingPunct="0">
              <a:spcBef>
                <a:spcPct val="0"/>
              </a:spcBef>
              <a:spcAft>
                <a:spcPct val="0"/>
              </a:spcAft>
            </a:pPr>
            <a:r>
              <a:rPr lang="en-US" sz="875" dirty="0">
                <a:solidFill>
                  <a:srgbClr val="A167B2"/>
                </a:solidFill>
                <a:latin typeface="Libre Baskerville" panose="02000000000000000000" pitchFamily="2" charset="0"/>
              </a:rPr>
              <a:t>Introduction</a:t>
            </a:r>
          </a:p>
        </p:txBody>
      </p:sp>
      <p:sp>
        <p:nvSpPr>
          <p:cNvPr id="66" name="TextBox 65">
            <a:extLst>
              <a:ext uri="{FF2B5EF4-FFF2-40B4-BE49-F238E27FC236}">
                <a16:creationId xmlns:a16="http://schemas.microsoft.com/office/drawing/2014/main" id="{223EAA92-7B93-4F15-A4CA-18552CBA76AE}"/>
              </a:ext>
            </a:extLst>
          </p:cNvPr>
          <p:cNvSpPr txBox="1"/>
          <p:nvPr/>
        </p:nvSpPr>
        <p:spPr>
          <a:xfrm>
            <a:off x="1619251" y="3233836"/>
            <a:ext cx="1873250" cy="323165"/>
          </a:xfrm>
          <a:prstGeom prst="rect">
            <a:avLst/>
          </a:prstGeom>
          <a:noFill/>
        </p:spPr>
        <p:txBody>
          <a:bodyPr wrap="square" rtlCol="0">
            <a:spAutoFit/>
          </a:bodyPr>
          <a:lstStyle>
            <a:defPPr>
              <a:defRPr kern="1200" smtId="4294967295"/>
            </a:defPPr>
          </a:lstStyle>
          <a:p>
            <a:pPr eaLnBrk="0" fontAlgn="base" hangingPunct="0">
              <a:spcBef>
                <a:spcPct val="0"/>
              </a:spcBef>
              <a:spcAft>
                <a:spcPct val="0"/>
              </a:spcAft>
            </a:pPr>
            <a:r>
              <a:rPr lang="en-US" sz="750" dirty="0">
                <a:solidFill>
                  <a:prstClr val="black"/>
                </a:solidFill>
                <a:latin typeface="Montserrat Light" panose="00000400000000000000" pitchFamily="50" charset="0"/>
                <a:ea typeface="Open Sans" panose="020B0606030504020204" pitchFamily="34" charset="0"/>
                <a:cs typeface="Open Sans" panose="020B0606030504020204" pitchFamily="34" charset="0"/>
              </a:rPr>
              <a:t>Add your information, graphs and images to this section.</a:t>
            </a:r>
          </a:p>
        </p:txBody>
      </p:sp>
      <p:sp>
        <p:nvSpPr>
          <p:cNvPr id="67" name="TextBox 66">
            <a:extLst>
              <a:ext uri="{FF2B5EF4-FFF2-40B4-BE49-F238E27FC236}">
                <a16:creationId xmlns:a16="http://schemas.microsoft.com/office/drawing/2014/main" id="{716F17B6-B5C7-4922-B9E2-CD14BD16A568}"/>
              </a:ext>
            </a:extLst>
          </p:cNvPr>
          <p:cNvSpPr txBox="1"/>
          <p:nvPr/>
        </p:nvSpPr>
        <p:spPr>
          <a:xfrm>
            <a:off x="1619251" y="3062558"/>
            <a:ext cx="1873250" cy="226985"/>
          </a:xfrm>
          <a:prstGeom prst="rect">
            <a:avLst/>
          </a:prstGeom>
          <a:noFill/>
        </p:spPr>
        <p:txBody>
          <a:bodyPr wrap="square" rtlCol="0">
            <a:spAutoFit/>
          </a:bodyPr>
          <a:lstStyle>
            <a:defPPr>
              <a:defRPr kern="1200" smtId="4294967295"/>
            </a:defPPr>
          </a:lstStyle>
          <a:p>
            <a:pPr eaLnBrk="0" fontAlgn="base" hangingPunct="0">
              <a:spcBef>
                <a:spcPct val="0"/>
              </a:spcBef>
              <a:spcAft>
                <a:spcPct val="0"/>
              </a:spcAft>
            </a:pPr>
            <a:r>
              <a:rPr lang="en-US" sz="875" dirty="0">
                <a:solidFill>
                  <a:srgbClr val="A167B2"/>
                </a:solidFill>
                <a:latin typeface="Libre Baskerville" panose="02000000000000000000" pitchFamily="2" charset="0"/>
              </a:rPr>
              <a:t>Methodology</a:t>
            </a:r>
          </a:p>
        </p:txBody>
      </p:sp>
      <p:sp>
        <p:nvSpPr>
          <p:cNvPr id="30" name="Title 11">
            <a:extLst>
              <a:ext uri="{FF2B5EF4-FFF2-40B4-BE49-F238E27FC236}">
                <a16:creationId xmlns:a16="http://schemas.microsoft.com/office/drawing/2014/main" id="{B6CA4236-BA9A-4353-98F0-CD508DA2DA81}"/>
              </a:ext>
            </a:extLst>
          </p:cNvPr>
          <p:cNvSpPr txBox="1"/>
          <p:nvPr/>
        </p:nvSpPr>
        <p:spPr>
          <a:xfrm>
            <a:off x="1619251" y="127001"/>
            <a:ext cx="1778000" cy="381001"/>
          </a:xfrm>
          <a:prstGeom prst="rect">
            <a:avLst/>
          </a:prstGeom>
        </p:spPr>
        <p:txBody>
          <a:bodyPr lIns="26670" tIns="13335" rIns="26670" bIns="13335"/>
          <a:lstStyle>
            <a:defPPr>
              <a:defRPr kern="1200" smtId="4294967295"/>
            </a:defPPr>
            <a:lvl1pPr algn="ctr" defTabSz="4389028" rtl="0" eaLnBrk="1" latinLnBrk="0" hangingPunct="1">
              <a:spcBef>
                <a:spcPct val="0"/>
              </a:spcBef>
              <a:buNone/>
              <a:defRPr sz="13400" kern="1200">
                <a:solidFill>
                  <a:schemeClr val="tx1"/>
                </a:solidFill>
                <a:latin typeface="+mj-lt"/>
                <a:ea typeface="+mj-ea"/>
                <a:cs typeface="+mj-cs"/>
              </a:defRPr>
            </a:lvl1pPr>
          </a:lstStyle>
          <a:p>
            <a:pPr algn="l" fontAlgn="base">
              <a:spcAft>
                <a:spcPct val="0"/>
              </a:spcAft>
            </a:pPr>
            <a:r>
              <a:rPr lang="en-US" sz="1771" b="1" dirty="0">
                <a:solidFill>
                  <a:srgbClr val="353941"/>
                </a:solidFill>
                <a:latin typeface="Libre Baskerville" panose="02000000000000000000" pitchFamily="2" charset="0"/>
              </a:rPr>
              <a:t>Optional Title</a:t>
            </a:r>
          </a:p>
        </p:txBody>
      </p:sp>
      <p:pic>
        <p:nvPicPr>
          <p:cNvPr id="31" name="Picture 966" descr="RX">
            <a:extLst>
              <a:ext uri="{FF2B5EF4-FFF2-40B4-BE49-F238E27FC236}">
                <a16:creationId xmlns:a16="http://schemas.microsoft.com/office/drawing/2014/main" id="{7B95F1E4-E343-418E-91BC-3A830F9E721F}"/>
              </a:ext>
            </a:extLst>
          </p:cNvPr>
          <p:cNvPicPr>
            <a:picLocks noChangeAspect="1" noChangeArrowheads="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bwMode="auto">
          <a:xfrm>
            <a:off x="7543814" y="5848018"/>
            <a:ext cx="774686" cy="79120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16" descr="MCj02931980000[1]">
            <a:extLst>
              <a:ext uri="{FF2B5EF4-FFF2-40B4-BE49-F238E27FC236}">
                <a16:creationId xmlns:a16="http://schemas.microsoft.com/office/drawing/2014/main" id="{FA742147-47AC-4E24-970D-68FD032C359B}"/>
              </a:ext>
            </a:extLst>
          </p:cNvPr>
          <p:cNvPicPr>
            <a:picLocks noChangeAspect="1" noChangeArrowheads="1"/>
          </p:cNvPicPr>
          <p:nvPr/>
        </p:nvPicPr>
        <p:blipFill>
          <a:blip r:embed="rId4" cstate="print">
            <a:biLevel thresh="75000"/>
            <a:extLst>
              <a:ext uri="{28A0092B-C50C-407E-A947-70E740481C1C}">
                <a14:useLocalDpi xmlns:a14="http://schemas.microsoft.com/office/drawing/2010/main" val="0"/>
              </a:ext>
            </a:extLst>
          </a:blip>
          <a:srcRect/>
          <a:stretch>
            <a:fillRect/>
          </a:stretch>
        </p:blipFill>
        <p:spPr bwMode="auto">
          <a:xfrm>
            <a:off x="6527514" y="5873750"/>
            <a:ext cx="769445" cy="7654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7B4B9A6A-B757-421B-83FE-276B5DEDE52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73500" y="5873750"/>
            <a:ext cx="765476" cy="765476"/>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3B2535A2-AD48-4F1B-8683-07DD17BF6974}"/>
              </a:ext>
            </a:extLst>
          </p:cNvPr>
          <p:cNvSpPr txBox="1"/>
          <p:nvPr/>
        </p:nvSpPr>
        <p:spPr>
          <a:xfrm>
            <a:off x="8699501" y="289683"/>
            <a:ext cx="1873250" cy="323165"/>
          </a:xfrm>
          <a:prstGeom prst="rect">
            <a:avLst/>
          </a:prstGeom>
          <a:noFill/>
        </p:spPr>
        <p:txBody>
          <a:bodyPr wrap="square" rtlCol="0">
            <a:spAutoFit/>
          </a:bodyPr>
          <a:lstStyle>
            <a:defPPr>
              <a:defRPr kern="1200" smtId="4294967295"/>
            </a:defPPr>
          </a:lstStyle>
          <a:p>
            <a:pPr eaLnBrk="0" fontAlgn="base" hangingPunct="0">
              <a:spcBef>
                <a:spcPct val="0"/>
              </a:spcBef>
              <a:spcAft>
                <a:spcPct val="0"/>
              </a:spcAft>
            </a:pPr>
            <a:r>
              <a:rPr lang="en-US" sz="750" dirty="0">
                <a:solidFill>
                  <a:prstClr val="black"/>
                </a:solidFill>
                <a:latin typeface="Montserrat Light" panose="00000400000000000000" pitchFamily="50" charset="0"/>
                <a:ea typeface="Open Sans" panose="020B0606030504020204" pitchFamily="34" charset="0"/>
                <a:cs typeface="Open Sans" panose="020B0606030504020204" pitchFamily="34" charset="0"/>
              </a:rPr>
              <a:t>Add your information, graphs and images to this section.</a:t>
            </a:r>
          </a:p>
        </p:txBody>
      </p:sp>
      <p:sp>
        <p:nvSpPr>
          <p:cNvPr id="35" name="TextBox 34">
            <a:extLst>
              <a:ext uri="{FF2B5EF4-FFF2-40B4-BE49-F238E27FC236}">
                <a16:creationId xmlns:a16="http://schemas.microsoft.com/office/drawing/2014/main" id="{C3E55134-5FC2-4AAC-9FB9-920E646EBFF0}"/>
              </a:ext>
            </a:extLst>
          </p:cNvPr>
          <p:cNvSpPr txBox="1"/>
          <p:nvPr/>
        </p:nvSpPr>
        <p:spPr>
          <a:xfrm>
            <a:off x="8699501" y="127001"/>
            <a:ext cx="1873250" cy="226985"/>
          </a:xfrm>
          <a:prstGeom prst="rect">
            <a:avLst/>
          </a:prstGeom>
          <a:noFill/>
        </p:spPr>
        <p:txBody>
          <a:bodyPr wrap="square" rtlCol="0">
            <a:spAutoFit/>
          </a:bodyPr>
          <a:lstStyle>
            <a:defPPr>
              <a:defRPr kern="1200" smtId="4294967295"/>
            </a:defPPr>
          </a:lstStyle>
          <a:p>
            <a:pPr eaLnBrk="0" fontAlgn="base" hangingPunct="0">
              <a:spcBef>
                <a:spcPct val="0"/>
              </a:spcBef>
              <a:spcAft>
                <a:spcPct val="0"/>
              </a:spcAft>
            </a:pPr>
            <a:r>
              <a:rPr lang="en-US" sz="875" dirty="0">
                <a:solidFill>
                  <a:srgbClr val="A167B2"/>
                </a:solidFill>
                <a:latin typeface="Libre Baskerville" panose="02000000000000000000" pitchFamily="2" charset="0"/>
              </a:rPr>
              <a:t>Presenter Notes</a:t>
            </a:r>
          </a:p>
        </p:txBody>
      </p:sp>
      <p:sp>
        <p:nvSpPr>
          <p:cNvPr id="18" name="Text Placeholder 5">
            <a:extLst>
              <a:ext uri="{FF2B5EF4-FFF2-40B4-BE49-F238E27FC236}">
                <a16:creationId xmlns:a16="http://schemas.microsoft.com/office/drawing/2014/main" id="{2A73B815-B03D-448D-B93F-F7DDEEEAA10C}"/>
              </a:ext>
            </a:extLst>
          </p:cNvPr>
          <p:cNvSpPr txBox="1"/>
          <p:nvPr/>
        </p:nvSpPr>
        <p:spPr>
          <a:xfrm>
            <a:off x="4730868" y="6299328"/>
            <a:ext cx="1269883" cy="461665"/>
          </a:xfrm>
          <a:prstGeom prst="rect">
            <a:avLst/>
          </a:prstGeom>
        </p:spPr>
        <p:txBody>
          <a:bodyPr wrap="square" lIns="0" tIns="0" rIns="0" bIns="0">
            <a:spAutoFit/>
          </a:bodyPr>
          <a:lstStyle>
            <a:defPPr>
              <a:defRPr kern="1200" smtId="4294967295"/>
            </a:defPPr>
            <a:lvl1pPr marL="0" marR="0" indent="0" algn="l" defTabSz="3761086" rtl="0" eaLnBrk="1" fontAlgn="auto" latinLnBrk="0" hangingPunct="1">
              <a:lnSpc>
                <a:spcPct val="100000"/>
              </a:lnSpc>
              <a:spcBef>
                <a:spcPct val="20000"/>
              </a:spcBef>
              <a:spcAft>
                <a:spcPct val="0"/>
              </a:spcAft>
              <a:buClrTx/>
              <a:buSzTx/>
              <a:buFont typeface="Arial" pitchFamily="34" charset="0"/>
              <a:buNone/>
              <a:defRPr sz="6000" kern="1200" baseline="0">
                <a:solidFill>
                  <a:schemeClr val="tx2"/>
                </a:solidFill>
                <a:latin typeface="Franklin Gothic Heavy" pitchFamily="34" charset="0"/>
                <a:ea typeface="+mn-ea"/>
                <a:cs typeface="+mn-cs"/>
              </a:defRPr>
            </a:lvl1pPr>
            <a:lvl2pPr marL="1880543" indent="0" algn="l" defTabSz="3761086" rtl="0" eaLnBrk="1" latinLnBrk="0" hangingPunct="1">
              <a:spcBef>
                <a:spcPct val="20000"/>
              </a:spcBef>
              <a:buFontTx/>
              <a:buNone/>
              <a:defRPr sz="11500" kern="1200">
                <a:solidFill>
                  <a:schemeClr val="tx1"/>
                </a:solidFill>
                <a:latin typeface="+mn-lt"/>
                <a:ea typeface="+mn-ea"/>
                <a:cs typeface="+mn-cs"/>
              </a:defRPr>
            </a:lvl2pPr>
            <a:lvl3pPr marL="3761086" indent="0" algn="l" defTabSz="3761086" rtl="0" eaLnBrk="1" latinLnBrk="0" hangingPunct="1">
              <a:spcBef>
                <a:spcPct val="20000"/>
              </a:spcBef>
              <a:buFontTx/>
              <a:buNone/>
              <a:defRPr sz="9900" kern="1200">
                <a:solidFill>
                  <a:schemeClr val="tx1"/>
                </a:solidFill>
                <a:latin typeface="+mn-lt"/>
                <a:ea typeface="+mn-ea"/>
                <a:cs typeface="+mn-cs"/>
              </a:defRPr>
            </a:lvl3pPr>
            <a:lvl4pPr marL="5641629" indent="0" algn="l" defTabSz="3761086" rtl="0" eaLnBrk="1" latinLnBrk="0" hangingPunct="1">
              <a:spcBef>
                <a:spcPct val="20000"/>
              </a:spcBef>
              <a:buFontTx/>
              <a:buNone/>
              <a:defRPr sz="8200" kern="1200">
                <a:solidFill>
                  <a:schemeClr val="tx1"/>
                </a:solidFill>
                <a:latin typeface="+mn-lt"/>
                <a:ea typeface="+mn-ea"/>
                <a:cs typeface="+mn-cs"/>
              </a:defRPr>
            </a:lvl4pPr>
            <a:lvl5pPr marL="7522172" indent="0" algn="l" defTabSz="3761086" rtl="0" eaLnBrk="1" latinLnBrk="0" hangingPunct="1">
              <a:spcBef>
                <a:spcPct val="20000"/>
              </a:spcBef>
              <a:buFontTx/>
              <a:buNone/>
              <a:defRPr sz="8200" kern="1200">
                <a:solidFill>
                  <a:schemeClr val="tx1"/>
                </a:solidFill>
                <a:latin typeface="+mn-lt"/>
                <a:ea typeface="+mn-ea"/>
                <a:cs typeface="+mn-cs"/>
              </a:defRPr>
            </a:lvl5pPr>
            <a:lvl6pPr marL="10342988"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6pPr>
            <a:lvl7pPr marL="12223531"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7pPr>
            <a:lvl8pPr marL="14104074"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8pPr>
            <a:lvl9pPr marL="15984617" indent="-940272" algn="l" defTabSz="3761086" rtl="0" eaLnBrk="1" latinLnBrk="0" hangingPunct="1">
              <a:spcBef>
                <a:spcPct val="20000"/>
              </a:spcBef>
              <a:buFont typeface="Arial" pitchFamily="34" charset="0"/>
              <a:buChar char="•"/>
              <a:defRPr sz="8200" kern="1200">
                <a:solidFill>
                  <a:schemeClr val="tx1"/>
                </a:solidFill>
                <a:latin typeface="+mn-lt"/>
                <a:ea typeface="+mn-ea"/>
                <a:cs typeface="+mn-cs"/>
              </a:defRPr>
            </a:lvl9pPr>
          </a:lstStyle>
          <a:p>
            <a:pPr>
              <a:defRPr/>
            </a:pPr>
            <a:r>
              <a:rPr lang="en-US" sz="750" dirty="0">
                <a:solidFill>
                  <a:prstClr val="white"/>
                </a:solidFill>
                <a:latin typeface="Montserrat" panose="00000500000000000000" pitchFamily="2" charset="0"/>
              </a:rPr>
              <a:t>Include a QR code to scan to download a digital copy of your poster.</a:t>
            </a:r>
          </a:p>
        </p:txBody>
      </p:sp>
    </p:spTree>
    <p:extLst>
      <p:ext uri="{BB962C8B-B14F-4D97-AF65-F5344CB8AC3E}">
        <p14:creationId xmlns:p14="http://schemas.microsoft.com/office/powerpoint/2010/main" val="717536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Formatas, šriftai</a:t>
            </a:r>
            <a:endParaRPr lang="en-US" dirty="0"/>
          </a:p>
        </p:txBody>
      </p:sp>
      <p:sp>
        <p:nvSpPr>
          <p:cNvPr id="3" name="Text Placeholder 2"/>
          <p:cNvSpPr>
            <a:spLocks noGrp="1"/>
          </p:cNvSpPr>
          <p:nvPr>
            <p:ph type="body" sz="quarter" idx="12"/>
          </p:nvPr>
        </p:nvSpPr>
        <p:spPr>
          <a:xfrm>
            <a:off x="838199" y="2512404"/>
            <a:ext cx="9644270" cy="3597451"/>
          </a:xfrm>
        </p:spPr>
        <p:txBody>
          <a:bodyPr>
            <a:normAutofit/>
          </a:bodyPr>
          <a:lstStyle/>
          <a:p>
            <a:pPr algn="just"/>
            <a:r>
              <a:rPr lang="lt-LT" sz="2400" dirty="0">
                <a:solidFill>
                  <a:schemeClr val="accent2">
                    <a:lumMod val="10000"/>
                  </a:schemeClr>
                </a:solidFill>
              </a:rPr>
              <a:t>Svarbiausias tekstas turi būti įskaitomas iš 2-3 metrų atstumo (mažiausias šriftas – bent 24 dydžio); tekstas neturi pasimesti fone; tekstas 1 arba 2 spalvų;</a:t>
            </a:r>
          </a:p>
          <a:p>
            <a:pPr algn="just"/>
            <a:r>
              <a:rPr lang="lt-LT" sz="2400" dirty="0">
                <a:solidFill>
                  <a:schemeClr val="accent2">
                    <a:lumMod val="10000"/>
                  </a:schemeClr>
                </a:solidFill>
              </a:rPr>
              <a:t>Rekomenduojami paprasti šriftai, jei </a:t>
            </a:r>
            <a:r>
              <a:rPr lang="lt-LT" sz="2400" dirty="0" err="1">
                <a:solidFill>
                  <a:schemeClr val="accent2">
                    <a:lumMod val="10000"/>
                  </a:schemeClr>
                </a:solidFill>
              </a:rPr>
              <a:t>Serif</a:t>
            </a:r>
            <a:r>
              <a:rPr lang="lt-LT" sz="2400" dirty="0">
                <a:solidFill>
                  <a:schemeClr val="accent2">
                    <a:lumMod val="10000"/>
                  </a:schemeClr>
                </a:solidFill>
              </a:rPr>
              <a:t>: </a:t>
            </a:r>
            <a:r>
              <a:rPr lang="lt-LT" sz="2400" dirty="0" err="1">
                <a:solidFill>
                  <a:schemeClr val="accent2">
                    <a:lumMod val="10000"/>
                  </a:schemeClr>
                </a:solidFill>
                <a:latin typeface="Times New Roman" panose="02020603050405020304" pitchFamily="18" charset="0"/>
                <a:cs typeface="Times New Roman" panose="02020603050405020304" pitchFamily="18" charset="0"/>
              </a:rPr>
              <a:t>Times</a:t>
            </a:r>
            <a:r>
              <a:rPr lang="lt-LT" sz="2400" dirty="0">
                <a:solidFill>
                  <a:schemeClr val="accent2">
                    <a:lumMod val="10000"/>
                  </a:schemeClr>
                </a:solidFill>
                <a:latin typeface="Times New Roman" panose="02020603050405020304" pitchFamily="18" charset="0"/>
                <a:cs typeface="Times New Roman" panose="02020603050405020304" pitchFamily="18" charset="0"/>
              </a:rPr>
              <a:t> </a:t>
            </a:r>
            <a:r>
              <a:rPr lang="lt-LT" sz="2400" dirty="0" err="1">
                <a:solidFill>
                  <a:schemeClr val="accent2">
                    <a:lumMod val="10000"/>
                  </a:schemeClr>
                </a:solidFill>
                <a:latin typeface="Times New Roman" panose="02020603050405020304" pitchFamily="18" charset="0"/>
                <a:cs typeface="Times New Roman" panose="02020603050405020304" pitchFamily="18" charset="0"/>
              </a:rPr>
              <a:t>New</a:t>
            </a:r>
            <a:r>
              <a:rPr lang="lt-LT" sz="2400" dirty="0">
                <a:solidFill>
                  <a:schemeClr val="accent2">
                    <a:lumMod val="10000"/>
                  </a:schemeClr>
                </a:solidFill>
                <a:latin typeface="Times New Roman" panose="02020603050405020304" pitchFamily="18" charset="0"/>
                <a:cs typeface="Times New Roman" panose="02020603050405020304" pitchFamily="18" charset="0"/>
              </a:rPr>
              <a:t> Roman</a:t>
            </a:r>
            <a:r>
              <a:rPr lang="lt-LT" sz="2400" dirty="0">
                <a:solidFill>
                  <a:schemeClr val="accent2">
                    <a:lumMod val="10000"/>
                  </a:schemeClr>
                </a:solidFill>
              </a:rPr>
              <a:t>/</a:t>
            </a:r>
            <a:r>
              <a:rPr lang="lt-LT" sz="2400" dirty="0" err="1">
                <a:solidFill>
                  <a:schemeClr val="accent2">
                    <a:lumMod val="10000"/>
                  </a:schemeClr>
                </a:solidFill>
                <a:latin typeface="Georgia" panose="02040502050405020303" pitchFamily="18" charset="0"/>
              </a:rPr>
              <a:t>Georgia</a:t>
            </a:r>
            <a:r>
              <a:rPr lang="lt-LT" sz="2400" dirty="0">
                <a:solidFill>
                  <a:schemeClr val="accent2">
                    <a:lumMod val="10000"/>
                  </a:schemeClr>
                </a:solidFill>
              </a:rPr>
              <a:t>; </a:t>
            </a:r>
            <a:r>
              <a:rPr lang="lt-LT" sz="2400" dirty="0" err="1">
                <a:solidFill>
                  <a:schemeClr val="accent2">
                    <a:lumMod val="10000"/>
                  </a:schemeClr>
                </a:solidFill>
              </a:rPr>
              <a:t>Sans-Serif</a:t>
            </a:r>
            <a:r>
              <a:rPr lang="lt-LT" sz="2400" dirty="0">
                <a:solidFill>
                  <a:schemeClr val="accent2">
                    <a:lumMod val="10000"/>
                  </a:schemeClr>
                </a:solidFill>
              </a:rPr>
              <a:t>: </a:t>
            </a:r>
            <a:r>
              <a:rPr lang="lt-LT" sz="2400" dirty="0" err="1">
                <a:solidFill>
                  <a:schemeClr val="accent2">
                    <a:lumMod val="10000"/>
                  </a:schemeClr>
                </a:solidFill>
              </a:rPr>
              <a:t>Arial</a:t>
            </a:r>
            <a:r>
              <a:rPr lang="lt-LT" sz="2400" dirty="0">
                <a:solidFill>
                  <a:schemeClr val="accent2">
                    <a:lumMod val="10000"/>
                  </a:schemeClr>
                </a:solidFill>
              </a:rPr>
              <a:t>/</a:t>
            </a:r>
            <a:r>
              <a:rPr lang="lt-LT" sz="2400" dirty="0" err="1">
                <a:solidFill>
                  <a:schemeClr val="accent2">
                    <a:lumMod val="10000"/>
                  </a:schemeClr>
                </a:solidFill>
                <a:latin typeface="Helvetica" panose="020B0604020202020204" pitchFamily="34" charset="0"/>
                <a:cs typeface="Helvetica" panose="020B0604020202020204" pitchFamily="34" charset="0"/>
              </a:rPr>
              <a:t>Helvetica</a:t>
            </a:r>
            <a:r>
              <a:rPr lang="lt-LT" sz="2400" dirty="0">
                <a:solidFill>
                  <a:schemeClr val="accent2">
                    <a:lumMod val="10000"/>
                  </a:schemeClr>
                </a:solidFill>
              </a:rPr>
              <a:t>. Nerekomenduojama naudoti daugiau negu 2 šriftų (pvz.: vienas tekstui, vienas paveikslėlių aprašymams ir lentelių pavadinimams);</a:t>
            </a:r>
          </a:p>
          <a:p>
            <a:pPr algn="just"/>
            <a:r>
              <a:rPr lang="lt-LT" sz="2400" dirty="0">
                <a:solidFill>
                  <a:schemeClr val="accent2">
                    <a:lumMod val="10000"/>
                  </a:schemeClr>
                </a:solidFill>
              </a:rPr>
              <a:t>Kai kurios institucijos turi savo stiliaus knygas, kuriose nurodyti šriftai pagal tam tikras paskirtis; pvz.: vienas tokių VU yra </a:t>
            </a:r>
            <a:r>
              <a:rPr lang="lt-LT" sz="2400" dirty="0">
                <a:solidFill>
                  <a:schemeClr val="accent2">
                    <a:lumMod val="10000"/>
                  </a:schemeClr>
                </a:solidFill>
                <a:latin typeface="GT Walsheim"/>
              </a:rPr>
              <a:t>GT </a:t>
            </a:r>
            <a:r>
              <a:rPr lang="lt-LT" sz="2400" dirty="0" err="1">
                <a:solidFill>
                  <a:schemeClr val="accent2">
                    <a:lumMod val="10000"/>
                  </a:schemeClr>
                </a:solidFill>
                <a:latin typeface="GT Walsheim"/>
              </a:rPr>
              <a:t>Walsheim</a:t>
            </a:r>
            <a:r>
              <a:rPr lang="lt-LT" sz="2400" dirty="0">
                <a:solidFill>
                  <a:schemeClr val="accent2">
                    <a:lumMod val="10000"/>
                  </a:schemeClr>
                </a:solidFill>
                <a:latin typeface="GT Walsheim"/>
              </a:rPr>
              <a:t>.</a:t>
            </a:r>
          </a:p>
        </p:txBody>
      </p:sp>
      <p:sp>
        <p:nvSpPr>
          <p:cNvPr id="4" name="TextBox 3"/>
          <p:cNvSpPr txBox="1"/>
          <p:nvPr/>
        </p:nvSpPr>
        <p:spPr>
          <a:xfrm>
            <a:off x="11055928" y="6109856"/>
            <a:ext cx="526473" cy="369460"/>
          </a:xfrm>
          <a:prstGeom prst="rect">
            <a:avLst/>
          </a:prstGeom>
          <a:noFill/>
        </p:spPr>
        <p:txBody>
          <a:bodyPr wrap="square" rtlCol="0">
            <a:spAutoFit/>
          </a:bodyPr>
          <a:lstStyle/>
          <a:p>
            <a:r>
              <a:rPr lang="lt-LT" sz="1801" dirty="0"/>
              <a:t>1</a:t>
            </a:r>
            <a:r>
              <a:rPr lang="en-US" sz="1801" dirty="0"/>
              <a:t>2</a:t>
            </a:r>
          </a:p>
        </p:txBody>
      </p:sp>
    </p:spTree>
    <p:extLst>
      <p:ext uri="{BB962C8B-B14F-4D97-AF65-F5344CB8AC3E}">
        <p14:creationId xmlns:p14="http://schemas.microsoft.com/office/powerpoint/2010/main" val="276037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58169"/>
            <a:ext cx="9053945" cy="1126868"/>
          </a:xfrm>
        </p:spPr>
        <p:txBody>
          <a:bodyPr/>
          <a:lstStyle/>
          <a:p>
            <a:r>
              <a:rPr lang="lt-LT" dirty="0"/>
              <a:t>Spalvos/fonas</a:t>
            </a:r>
            <a:endParaRPr lang="en-US" dirty="0"/>
          </a:p>
        </p:txBody>
      </p:sp>
      <p:sp>
        <p:nvSpPr>
          <p:cNvPr id="3" name="Text Placeholder 2"/>
          <p:cNvSpPr>
            <a:spLocks noGrp="1"/>
          </p:cNvSpPr>
          <p:nvPr>
            <p:ph type="body" sz="quarter" idx="12"/>
          </p:nvPr>
        </p:nvSpPr>
        <p:spPr>
          <a:xfrm>
            <a:off x="838200" y="1485037"/>
            <a:ext cx="5238750" cy="4878423"/>
          </a:xfrm>
        </p:spPr>
        <p:txBody>
          <a:bodyPr>
            <a:normAutofit/>
          </a:bodyPr>
          <a:lstStyle/>
          <a:p>
            <a:pPr marL="342904" indent="-342904">
              <a:buFont typeface="Arial" panose="020B0604020202020204" pitchFamily="34" charset="0"/>
              <a:buChar char="•"/>
            </a:pPr>
            <a:r>
              <a:rPr lang="lt-LT" sz="2400" dirty="0">
                <a:solidFill>
                  <a:schemeClr val="accent2">
                    <a:lumMod val="10000"/>
                  </a:schemeClr>
                </a:solidFill>
              </a:rPr>
              <a:t>Tiek naudojamos spalvos, tiek fonas turi „žiūrėtis“ tarpusavyje;</a:t>
            </a:r>
          </a:p>
          <a:p>
            <a:pPr marL="342904" indent="-342904">
              <a:buFont typeface="Arial" panose="020B0604020202020204" pitchFamily="34" charset="0"/>
              <a:buChar char="•"/>
            </a:pPr>
            <a:r>
              <a:rPr lang="lt-LT" sz="2400" dirty="0">
                <a:solidFill>
                  <a:schemeClr val="accent2">
                    <a:lumMod val="10000"/>
                  </a:schemeClr>
                </a:solidFill>
              </a:rPr>
              <a:t>Teksto spalva irgi gali kisti, tačiau nerekomenduotina daugiau negu 1 kartą (pvz.: išskirti atskiras stendinio pranešimo dalis);</a:t>
            </a:r>
          </a:p>
          <a:p>
            <a:pPr marL="342904" indent="-342904">
              <a:buFont typeface="Arial" panose="020B0604020202020204" pitchFamily="34" charset="0"/>
              <a:buChar char="•"/>
            </a:pPr>
            <a:r>
              <a:rPr lang="lt-LT" sz="2400" dirty="0">
                <a:solidFill>
                  <a:schemeClr val="accent2">
                    <a:lumMod val="10000"/>
                  </a:schemeClr>
                </a:solidFill>
              </a:rPr>
              <a:t>Fonas gali būti vienspalvis, pereiti iš vienos spalvos į kitą, </a:t>
            </a:r>
            <a:r>
              <a:rPr lang="en-US" sz="2400" dirty="0" err="1">
                <a:solidFill>
                  <a:schemeClr val="accent2">
                    <a:lumMod val="10000"/>
                  </a:schemeClr>
                </a:solidFill>
              </a:rPr>
              <a:t>ar</a:t>
            </a:r>
            <a:r>
              <a:rPr lang="en-US" sz="2400" dirty="0">
                <a:solidFill>
                  <a:schemeClr val="accent2">
                    <a:lumMod val="10000"/>
                  </a:schemeClr>
                </a:solidFill>
              </a:rPr>
              <a:t> </a:t>
            </a:r>
            <a:r>
              <a:rPr lang="lt-LT" sz="2400" dirty="0">
                <a:solidFill>
                  <a:schemeClr val="accent2">
                    <a:lumMod val="10000"/>
                  </a:schemeClr>
                </a:solidFill>
              </a:rPr>
              <a:t>pats būti iliustruotas (reiktų rinktis atsargiai);</a:t>
            </a:r>
          </a:p>
          <a:p>
            <a:pPr marL="342904" indent="-342904">
              <a:buFont typeface="Arial" panose="020B0604020202020204" pitchFamily="34" charset="0"/>
              <a:buChar char="•"/>
            </a:pPr>
            <a:r>
              <a:rPr lang="lt-LT" sz="2400" u="sng" dirty="0">
                <a:solidFill>
                  <a:schemeClr val="accent2">
                    <a:lumMod val="10000"/>
                  </a:schemeClr>
                </a:solidFill>
              </a:rPr>
              <a:t>Teksto spalva neturi pasimesti fone</a:t>
            </a:r>
            <a:r>
              <a:rPr lang="en-US" sz="2400" u="sng" dirty="0">
                <a:solidFill>
                  <a:schemeClr val="accent2">
                    <a:lumMod val="10000"/>
                  </a:schemeClr>
                </a:solidFill>
              </a:rPr>
              <a:t>!</a:t>
            </a:r>
            <a:endParaRPr lang="lt-LT" sz="2400" u="sng" dirty="0">
              <a:solidFill>
                <a:schemeClr val="accent2">
                  <a:lumMod val="10000"/>
                </a:schemeClr>
              </a:solidFill>
            </a:endParaRPr>
          </a:p>
        </p:txBody>
      </p:sp>
      <p:pic>
        <p:nvPicPr>
          <p:cNvPr id="4" name="Picture 3"/>
          <p:cNvPicPr>
            <a:picLocks noChangeAspect="1"/>
          </p:cNvPicPr>
          <p:nvPr/>
        </p:nvPicPr>
        <p:blipFill>
          <a:blip r:embed="rId3"/>
          <a:stretch>
            <a:fillRect/>
          </a:stretch>
        </p:blipFill>
        <p:spPr>
          <a:xfrm>
            <a:off x="7167717" y="1139938"/>
            <a:ext cx="3520083" cy="5223522"/>
          </a:xfrm>
          <a:prstGeom prst="rect">
            <a:avLst/>
          </a:prstGeom>
        </p:spPr>
      </p:pic>
      <p:sp>
        <p:nvSpPr>
          <p:cNvPr id="5" name="TextBox 4"/>
          <p:cNvSpPr txBox="1"/>
          <p:nvPr/>
        </p:nvSpPr>
        <p:spPr>
          <a:xfrm>
            <a:off x="11055928" y="6109856"/>
            <a:ext cx="526473" cy="369460"/>
          </a:xfrm>
          <a:prstGeom prst="rect">
            <a:avLst/>
          </a:prstGeom>
          <a:noFill/>
        </p:spPr>
        <p:txBody>
          <a:bodyPr wrap="square" rtlCol="0">
            <a:spAutoFit/>
          </a:bodyPr>
          <a:lstStyle/>
          <a:p>
            <a:r>
              <a:rPr lang="lt-LT" sz="1801" dirty="0"/>
              <a:t>1</a:t>
            </a:r>
            <a:r>
              <a:rPr lang="en-US" sz="1801" dirty="0"/>
              <a:t>4</a:t>
            </a:r>
          </a:p>
        </p:txBody>
      </p:sp>
    </p:spTree>
    <p:extLst>
      <p:ext uri="{BB962C8B-B14F-4D97-AF65-F5344CB8AC3E}">
        <p14:creationId xmlns:p14="http://schemas.microsoft.com/office/powerpoint/2010/main" val="2275679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281" y="172497"/>
            <a:ext cx="8065076" cy="1437806"/>
          </a:xfrm>
        </p:spPr>
        <p:txBody>
          <a:bodyPr>
            <a:normAutofit/>
          </a:bodyPr>
          <a:lstStyle/>
          <a:p>
            <a:r>
              <a:rPr lang="lt-LT" dirty="0">
                <a:latin typeface="+mj-lt"/>
                <a:ea typeface="Ebrima" panose="02000000000000000000" pitchFamily="2" charset="0"/>
                <a:cs typeface="Times New Roman" panose="02020603050405020304" pitchFamily="18" charset="0"/>
              </a:rPr>
              <a:t>Paveikslai, lentelės, grafikai</a:t>
            </a:r>
            <a:endParaRPr lang="en-US" dirty="0">
              <a:latin typeface="+mj-lt"/>
              <a:ea typeface="Ebrima" panose="02000000000000000000" pitchFamily="2" charset="0"/>
              <a:cs typeface="Times New Roman" panose="02020603050405020304" pitchFamily="18" charset="0"/>
            </a:endParaRPr>
          </a:p>
        </p:txBody>
      </p:sp>
      <p:sp>
        <p:nvSpPr>
          <p:cNvPr id="3" name="Text Placeholder 2"/>
          <p:cNvSpPr>
            <a:spLocks noGrp="1"/>
          </p:cNvSpPr>
          <p:nvPr>
            <p:ph type="body" sz="quarter" idx="12"/>
          </p:nvPr>
        </p:nvSpPr>
        <p:spPr>
          <a:xfrm>
            <a:off x="519280" y="1013367"/>
            <a:ext cx="5846887" cy="5430114"/>
          </a:xfrm>
        </p:spPr>
        <p:txBody>
          <a:bodyPr>
            <a:noAutofit/>
          </a:bodyPr>
          <a:lstStyle/>
          <a:p>
            <a:pPr marL="342904" indent="-342904">
              <a:buFont typeface="Arial" panose="020B0604020202020204" pitchFamily="34" charset="0"/>
              <a:buChar char="•"/>
            </a:pPr>
            <a:r>
              <a:rPr lang="lt-LT" sz="1801" dirty="0">
                <a:solidFill>
                  <a:schemeClr val="accent2">
                    <a:lumMod val="10000"/>
                  </a:schemeClr>
                </a:solidFill>
              </a:rPr>
              <a:t>Neperkrauti stendinio pranešimo nereikalingomis iliustracijomis;</a:t>
            </a:r>
          </a:p>
          <a:p>
            <a:pPr marL="342904" indent="-342904">
              <a:buFont typeface="Arial" panose="020B0604020202020204" pitchFamily="34" charset="0"/>
              <a:buChar char="•"/>
            </a:pPr>
            <a:r>
              <a:rPr lang="lt-LT" sz="1801" dirty="0">
                <a:solidFill>
                  <a:schemeClr val="accent2">
                    <a:lumMod val="10000"/>
                  </a:schemeClr>
                </a:solidFill>
              </a:rPr>
              <a:t>Svarbiausios dalys paveiksluose, grafikuose lentelėse turėtų būti aiškiai pažymėtos (nebent jos pačios ryškiai atsiskiria);</a:t>
            </a:r>
          </a:p>
          <a:p>
            <a:pPr marL="342904" indent="-342904">
              <a:buFont typeface="Arial" panose="020B0604020202020204" pitchFamily="34" charset="0"/>
              <a:buChar char="•"/>
            </a:pPr>
            <a:r>
              <a:rPr lang="lt-LT" sz="1801" dirty="0">
                <a:solidFill>
                  <a:schemeClr val="accent2">
                    <a:lumMod val="10000"/>
                  </a:schemeClr>
                </a:solidFill>
              </a:rPr>
              <a:t>Raiška turėtų būti pakankama, kad atspausdinus būtų gerai matoma (aukštas DPI/</a:t>
            </a:r>
            <a:r>
              <a:rPr lang="lt-LT" sz="1801" dirty="0" err="1">
                <a:solidFill>
                  <a:schemeClr val="accent2">
                    <a:lumMod val="10000"/>
                  </a:schemeClr>
                </a:solidFill>
              </a:rPr>
              <a:t>ppi</a:t>
            </a:r>
            <a:r>
              <a:rPr lang="lt-LT" sz="1801" dirty="0">
                <a:solidFill>
                  <a:schemeClr val="accent2">
                    <a:lumMod val="10000"/>
                  </a:schemeClr>
                </a:solidFill>
              </a:rPr>
              <a:t>, </a:t>
            </a:r>
            <a:r>
              <a:rPr lang="lt-LT" sz="1801" dirty="0" err="1">
                <a:solidFill>
                  <a:schemeClr val="accent2">
                    <a:lumMod val="10000"/>
                  </a:schemeClr>
                </a:solidFill>
              </a:rPr>
              <a:t>anti-aliasing</a:t>
            </a:r>
            <a:r>
              <a:rPr lang="lt-LT" sz="1801" dirty="0">
                <a:solidFill>
                  <a:schemeClr val="accent2">
                    <a:lumMod val="10000"/>
                  </a:schemeClr>
                </a:solidFill>
              </a:rPr>
              <a:t>, tačiau sumokama failo dydžio ir galimai spausdinimo kaina); pageidautina spalvotos iliustracijos.</a:t>
            </a:r>
          </a:p>
          <a:p>
            <a:pPr marL="342904" indent="-342904">
              <a:buFont typeface="Arial" panose="020B0604020202020204" pitchFamily="34" charset="0"/>
              <a:buChar char="•"/>
            </a:pPr>
            <a:r>
              <a:rPr lang="lt-LT" sz="1801" dirty="0">
                <a:solidFill>
                  <a:schemeClr val="accent2">
                    <a:lumMod val="10000"/>
                  </a:schemeClr>
                </a:solidFill>
              </a:rPr>
              <a:t>Grafikai turi aiškiai matytis (nebūti per maži), skalės turi būti atitinkamo dydžio (min/</a:t>
            </a:r>
            <a:r>
              <a:rPr lang="lt-LT" sz="1801" dirty="0" err="1">
                <a:solidFill>
                  <a:schemeClr val="accent2">
                    <a:lumMod val="10000"/>
                  </a:schemeClr>
                </a:solidFill>
              </a:rPr>
              <a:t>max</a:t>
            </a:r>
            <a:r>
              <a:rPr lang="lt-LT" sz="1801" dirty="0">
                <a:solidFill>
                  <a:schemeClr val="accent2">
                    <a:lumMod val="10000"/>
                  </a:schemeClr>
                </a:solidFill>
              </a:rPr>
              <a:t> reikšmės); skirtingos kreivės turi būti aiškiai atskiriamos (spalva, tekstūra);</a:t>
            </a:r>
          </a:p>
          <a:p>
            <a:pPr marL="342904" indent="-342904">
              <a:buFont typeface="Arial" panose="020B0604020202020204" pitchFamily="34" charset="0"/>
              <a:buChar char="•"/>
            </a:pPr>
            <a:r>
              <a:rPr lang="lt-LT" sz="1801" dirty="0">
                <a:solidFill>
                  <a:schemeClr val="accent2">
                    <a:lumMod val="10000"/>
                  </a:schemeClr>
                </a:solidFill>
              </a:rPr>
              <a:t>Lentelės irgi turi būti pakankamai ryškios, jeigu esama daug informacijos, esminę išskirti; (lentelių pavadinimai rašomi viršuje, paveikslų apačioje);</a:t>
            </a:r>
          </a:p>
          <a:p>
            <a:pPr marL="342904" indent="-342904">
              <a:buFont typeface="Arial" panose="020B0604020202020204" pitchFamily="34" charset="0"/>
              <a:buChar char="•"/>
            </a:pPr>
            <a:r>
              <a:rPr lang="lt-LT" sz="1801" dirty="0">
                <a:solidFill>
                  <a:schemeClr val="accent2">
                    <a:lumMod val="10000"/>
                  </a:schemeClr>
                </a:solidFill>
              </a:rPr>
              <a:t>Atkreipkite dėmesį į naudojamų programų teisinę dalį.</a:t>
            </a:r>
          </a:p>
        </p:txBody>
      </p:sp>
      <p:pic>
        <p:nvPicPr>
          <p:cNvPr id="5" name="Picture 4"/>
          <p:cNvPicPr>
            <a:picLocks noChangeAspect="1"/>
          </p:cNvPicPr>
          <p:nvPr/>
        </p:nvPicPr>
        <p:blipFill>
          <a:blip r:embed="rId3"/>
          <a:stretch>
            <a:fillRect/>
          </a:stretch>
        </p:blipFill>
        <p:spPr>
          <a:xfrm>
            <a:off x="6708197" y="4057217"/>
            <a:ext cx="4646450" cy="2234020"/>
          </a:xfrm>
          <a:prstGeom prst="rect">
            <a:avLst/>
          </a:prstGeom>
        </p:spPr>
      </p:pic>
      <p:pic>
        <p:nvPicPr>
          <p:cNvPr id="7" name="Picture 6"/>
          <p:cNvPicPr>
            <a:picLocks noChangeAspect="1"/>
          </p:cNvPicPr>
          <p:nvPr/>
        </p:nvPicPr>
        <p:blipFill>
          <a:blip r:embed="rId4"/>
          <a:stretch>
            <a:fillRect/>
          </a:stretch>
        </p:blipFill>
        <p:spPr>
          <a:xfrm>
            <a:off x="9809295" y="1013367"/>
            <a:ext cx="2154107" cy="2813737"/>
          </a:xfrm>
          <a:prstGeom prst="rect">
            <a:avLst/>
          </a:prstGeom>
        </p:spPr>
      </p:pic>
      <p:pic>
        <p:nvPicPr>
          <p:cNvPr id="10" name="Picture 9"/>
          <p:cNvPicPr>
            <a:picLocks noChangeAspect="1"/>
          </p:cNvPicPr>
          <p:nvPr/>
        </p:nvPicPr>
        <p:blipFill>
          <a:blip r:embed="rId5"/>
          <a:stretch>
            <a:fillRect/>
          </a:stretch>
        </p:blipFill>
        <p:spPr>
          <a:xfrm>
            <a:off x="6965559" y="1014958"/>
            <a:ext cx="2559442" cy="2795145"/>
          </a:xfrm>
          <a:prstGeom prst="rect">
            <a:avLst/>
          </a:prstGeom>
        </p:spPr>
      </p:pic>
      <p:sp>
        <p:nvSpPr>
          <p:cNvPr id="8" name="TextBox 7"/>
          <p:cNvSpPr txBox="1"/>
          <p:nvPr/>
        </p:nvSpPr>
        <p:spPr>
          <a:xfrm>
            <a:off x="11055928" y="6165276"/>
            <a:ext cx="526473" cy="369460"/>
          </a:xfrm>
          <a:prstGeom prst="rect">
            <a:avLst/>
          </a:prstGeom>
          <a:noFill/>
        </p:spPr>
        <p:txBody>
          <a:bodyPr wrap="square" rtlCol="0">
            <a:spAutoFit/>
          </a:bodyPr>
          <a:lstStyle/>
          <a:p>
            <a:r>
              <a:rPr lang="lt-LT" sz="1801" dirty="0"/>
              <a:t>1</a:t>
            </a:r>
            <a:r>
              <a:rPr lang="en-US" sz="1801" dirty="0"/>
              <a:t>5</a:t>
            </a:r>
          </a:p>
        </p:txBody>
      </p:sp>
    </p:spTree>
    <p:extLst>
      <p:ext uri="{BB962C8B-B14F-4D97-AF65-F5344CB8AC3E}">
        <p14:creationId xmlns:p14="http://schemas.microsoft.com/office/powerpoint/2010/main" val="3080981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Priedai</a:t>
            </a:r>
            <a:endParaRPr lang="en-US" dirty="0"/>
          </a:p>
        </p:txBody>
      </p:sp>
      <p:sp>
        <p:nvSpPr>
          <p:cNvPr id="3" name="Text Placeholder 2"/>
          <p:cNvSpPr>
            <a:spLocks noGrp="1"/>
          </p:cNvSpPr>
          <p:nvPr>
            <p:ph type="body" sz="quarter" idx="12"/>
          </p:nvPr>
        </p:nvSpPr>
        <p:spPr>
          <a:xfrm>
            <a:off x="838201" y="2512406"/>
            <a:ext cx="8729545" cy="3966910"/>
          </a:xfrm>
        </p:spPr>
        <p:txBody>
          <a:bodyPr/>
          <a:lstStyle/>
          <a:p>
            <a:pPr marL="342904" indent="-342904">
              <a:buFont typeface="Arial" panose="020B0604020202020204" pitchFamily="34" charset="0"/>
              <a:buChar char="•"/>
            </a:pPr>
            <a:r>
              <a:rPr lang="lt-LT" sz="2400" dirty="0">
                <a:solidFill>
                  <a:schemeClr val="accent2">
                    <a:lumMod val="10000"/>
                  </a:schemeClr>
                </a:solidFill>
              </a:rPr>
              <a:t>„</a:t>
            </a:r>
            <a:r>
              <a:rPr lang="lt-LT" sz="2400" dirty="0" err="1">
                <a:solidFill>
                  <a:schemeClr val="accent2">
                    <a:lumMod val="10000"/>
                  </a:schemeClr>
                </a:solidFill>
              </a:rPr>
              <a:t>Handouts</a:t>
            </a:r>
            <a:r>
              <a:rPr lang="lt-LT" sz="2400" dirty="0">
                <a:solidFill>
                  <a:schemeClr val="accent2">
                    <a:lumMod val="10000"/>
                  </a:schemeClr>
                </a:solidFill>
              </a:rPr>
              <a:t>“ – stendinio pranešimo sutrumpinta versija, kurią galima duoti susidomėjusiems žmonės (arba pakabinti norintiems plačiau pasidomėti);</a:t>
            </a:r>
          </a:p>
          <a:p>
            <a:pPr marL="342904" indent="-342904">
              <a:buFont typeface="Arial" panose="020B0604020202020204" pitchFamily="34" charset="0"/>
              <a:buChar char="•"/>
            </a:pPr>
            <a:r>
              <a:rPr lang="lt-LT" sz="2400" dirty="0">
                <a:solidFill>
                  <a:schemeClr val="accent2">
                    <a:lumMod val="10000"/>
                  </a:schemeClr>
                </a:solidFill>
              </a:rPr>
              <a:t>Papildoma informacija, kurios nėra plakate (planšetės/telefonas?) (kiek pačiam jos gali prireikti, žiūrint kokia dalis informacijos yra pranešime ir kokia ne);</a:t>
            </a:r>
          </a:p>
          <a:p>
            <a:pPr marL="342904" indent="-342904">
              <a:buFont typeface="Arial" panose="020B0604020202020204" pitchFamily="34" charset="0"/>
              <a:buChar char="•"/>
            </a:pPr>
            <a:r>
              <a:rPr lang="lt-LT" sz="2400" dirty="0">
                <a:solidFill>
                  <a:schemeClr val="accent2">
                    <a:lumMod val="10000"/>
                  </a:schemeClr>
                </a:solidFill>
              </a:rPr>
              <a:t>QR kodų nuorodos į savo darbo grupę, susijusią publikaciją ar kitą informaciją;</a:t>
            </a:r>
          </a:p>
          <a:p>
            <a:pPr marL="342904" indent="-342904">
              <a:buFont typeface="Arial" panose="020B0604020202020204" pitchFamily="34" charset="0"/>
              <a:buChar char="•"/>
            </a:pPr>
            <a:r>
              <a:rPr lang="lt-LT" sz="2400" dirty="0">
                <a:solidFill>
                  <a:schemeClr val="accent2">
                    <a:lumMod val="10000"/>
                  </a:schemeClr>
                </a:solidFill>
              </a:rPr>
              <a:t>Kita...</a:t>
            </a:r>
          </a:p>
          <a:p>
            <a:pPr marL="342904" indent="-342904">
              <a:buFont typeface="Arial" panose="020B0604020202020204" pitchFamily="34" charset="0"/>
              <a:buChar char="•"/>
            </a:pPr>
            <a:r>
              <a:rPr lang="lt-LT" sz="2400" dirty="0">
                <a:solidFill>
                  <a:schemeClr val="accent2">
                    <a:lumMod val="10000"/>
                  </a:schemeClr>
                </a:solidFill>
                <a:hlinkClick r:id="rId3"/>
              </a:rPr>
              <a:t>https://twitter.com/i/status/1577301657582542852</a:t>
            </a:r>
            <a:endParaRPr lang="lt-LT" sz="2400" dirty="0">
              <a:solidFill>
                <a:schemeClr val="accent2">
                  <a:lumMod val="10000"/>
                </a:schemeClr>
              </a:solidFill>
            </a:endParaRPr>
          </a:p>
          <a:p>
            <a:endParaRPr lang="en-US" dirty="0">
              <a:solidFill>
                <a:schemeClr val="accent2">
                  <a:lumMod val="10000"/>
                </a:schemeClr>
              </a:solidFill>
            </a:endParaRPr>
          </a:p>
        </p:txBody>
      </p:sp>
      <p:sp>
        <p:nvSpPr>
          <p:cNvPr id="4" name="TextBox 3"/>
          <p:cNvSpPr txBox="1"/>
          <p:nvPr/>
        </p:nvSpPr>
        <p:spPr>
          <a:xfrm>
            <a:off x="11055928" y="6109856"/>
            <a:ext cx="526473" cy="369460"/>
          </a:xfrm>
          <a:prstGeom prst="rect">
            <a:avLst/>
          </a:prstGeom>
          <a:noFill/>
        </p:spPr>
        <p:txBody>
          <a:bodyPr wrap="square" rtlCol="0">
            <a:spAutoFit/>
          </a:bodyPr>
          <a:lstStyle/>
          <a:p>
            <a:r>
              <a:rPr lang="lt-LT" sz="1801" dirty="0"/>
              <a:t>1</a:t>
            </a:r>
            <a:r>
              <a:rPr lang="en-US" sz="1801" dirty="0"/>
              <a:t>6</a:t>
            </a:r>
          </a:p>
        </p:txBody>
      </p:sp>
    </p:spTree>
    <p:extLst>
      <p:ext uri="{BB962C8B-B14F-4D97-AF65-F5344CB8AC3E}">
        <p14:creationId xmlns:p14="http://schemas.microsoft.com/office/powerpoint/2010/main" val="3164288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E35F-859E-143A-7D5E-167387CFFDDB}"/>
              </a:ext>
            </a:extLst>
          </p:cNvPr>
          <p:cNvSpPr>
            <a:spLocks noGrp="1"/>
          </p:cNvSpPr>
          <p:nvPr>
            <p:ph type="title"/>
          </p:nvPr>
        </p:nvSpPr>
        <p:spPr>
          <a:xfrm>
            <a:off x="838201" y="495467"/>
            <a:ext cx="9053945" cy="1126868"/>
          </a:xfrm>
        </p:spPr>
        <p:txBody>
          <a:bodyPr/>
          <a:lstStyle/>
          <a:p>
            <a:r>
              <a:rPr lang="lt-LT" dirty="0"/>
              <a:t>Plakato spausdinimas</a:t>
            </a:r>
            <a:endParaRPr lang="en-GB" dirty="0"/>
          </a:p>
        </p:txBody>
      </p:sp>
      <p:sp>
        <p:nvSpPr>
          <p:cNvPr id="3" name="Text Placeholder 2">
            <a:extLst>
              <a:ext uri="{FF2B5EF4-FFF2-40B4-BE49-F238E27FC236}">
                <a16:creationId xmlns:a16="http://schemas.microsoft.com/office/drawing/2014/main" id="{862B87B2-8FFF-FF41-F265-FF7F1870310D}"/>
              </a:ext>
            </a:extLst>
          </p:cNvPr>
          <p:cNvSpPr>
            <a:spLocks noGrp="1"/>
          </p:cNvSpPr>
          <p:nvPr>
            <p:ph type="body" sz="quarter" idx="12"/>
          </p:nvPr>
        </p:nvSpPr>
        <p:spPr>
          <a:xfrm>
            <a:off x="838201" y="1622335"/>
            <a:ext cx="5257799" cy="4912279"/>
          </a:xfrm>
        </p:spPr>
        <p:txBody>
          <a:bodyPr>
            <a:normAutofit lnSpcReduction="10000"/>
          </a:bodyPr>
          <a:lstStyle/>
          <a:p>
            <a:r>
              <a:rPr lang="lt-LT" dirty="0">
                <a:solidFill>
                  <a:schemeClr val="accent2">
                    <a:lumMod val="10000"/>
                  </a:schemeClr>
                </a:solidFill>
              </a:rPr>
              <a:t>Spausdindami stendinį pranešimą atsižvelkite, kokią medžiagą naudosite ir kaip stendinį pranešimą planuojate gabenti;</a:t>
            </a:r>
          </a:p>
          <a:p>
            <a:r>
              <a:rPr lang="lt-LT" dirty="0">
                <a:solidFill>
                  <a:schemeClr val="accent2">
                    <a:lumMod val="10000"/>
                  </a:schemeClr>
                </a:solidFill>
              </a:rPr>
              <a:t>Pagrindinės medžiagos stendinio pranešimo spausdinimui: popierius, drobė (armuota tekstilė);</a:t>
            </a:r>
          </a:p>
          <a:p>
            <a:r>
              <a:rPr lang="lt-LT" dirty="0">
                <a:solidFill>
                  <a:schemeClr val="accent2">
                    <a:lumMod val="10000"/>
                  </a:schemeClr>
                </a:solidFill>
              </a:rPr>
              <a:t>Popierius yra paprastesnis, dažnai pigesnis pasirinkimas</a:t>
            </a:r>
            <a:r>
              <a:rPr lang="en-GB" dirty="0">
                <a:solidFill>
                  <a:schemeClr val="accent2">
                    <a:lumMod val="10000"/>
                  </a:schemeClr>
                </a:solidFill>
              </a:rPr>
              <a:t>.</a:t>
            </a:r>
            <a:r>
              <a:rPr lang="lt-LT" dirty="0">
                <a:solidFill>
                  <a:schemeClr val="accent2">
                    <a:lumMod val="10000"/>
                  </a:schemeClr>
                </a:solidFill>
              </a:rPr>
              <a:t> Popierius taip pat yra vientisos tekstūros. Svarbu atsižvelgti ant kokio popieriaus spausdinsite ir kokia yra spausdinimo kokybė</a:t>
            </a:r>
            <a:r>
              <a:rPr lang="en-GB" dirty="0">
                <a:solidFill>
                  <a:schemeClr val="accent2">
                    <a:lumMod val="10000"/>
                  </a:schemeClr>
                </a:solidFill>
              </a:rPr>
              <a:t>! </a:t>
            </a:r>
            <a:r>
              <a:rPr lang="en-GB" dirty="0" err="1">
                <a:solidFill>
                  <a:schemeClr val="accent2">
                    <a:lumMod val="10000"/>
                  </a:schemeClr>
                </a:solidFill>
              </a:rPr>
              <a:t>Popieriaus</a:t>
            </a:r>
            <a:r>
              <a:rPr lang="en-GB" dirty="0">
                <a:solidFill>
                  <a:schemeClr val="accent2">
                    <a:lumMod val="10000"/>
                  </a:schemeClr>
                </a:solidFill>
              </a:rPr>
              <a:t> did</a:t>
            </a:r>
            <a:r>
              <a:rPr lang="lt-LT" dirty="0" err="1">
                <a:solidFill>
                  <a:schemeClr val="accent2">
                    <a:lumMod val="10000"/>
                  </a:schemeClr>
                </a:solidFill>
              </a:rPr>
              <a:t>žiausias</a:t>
            </a:r>
            <a:r>
              <a:rPr lang="lt-LT" dirty="0">
                <a:solidFill>
                  <a:schemeClr val="accent2">
                    <a:lumMod val="10000"/>
                  </a:schemeClr>
                </a:solidFill>
              </a:rPr>
              <a:t> trūkumas – lamdymasis/plyšimas ir gabenimas;</a:t>
            </a:r>
          </a:p>
          <a:p>
            <a:r>
              <a:rPr lang="lt-LT" dirty="0">
                <a:solidFill>
                  <a:schemeClr val="accent2">
                    <a:lumMod val="10000"/>
                  </a:schemeClr>
                </a:solidFill>
              </a:rPr>
              <a:t>Ant tekstilių (armuotos tekstilės, drobės, tento) spausdinti plakatai gali būti sulenkiami, juos paprasčiau gabenti, tačiau jie pasižymi specifine tekstūra, spausdinimas gali būti brangesnis.</a:t>
            </a:r>
            <a:endParaRPr lang="en-GB" dirty="0">
              <a:solidFill>
                <a:schemeClr val="accent2">
                  <a:lumMod val="10000"/>
                </a:schemeClr>
              </a:solidFill>
            </a:endParaRPr>
          </a:p>
          <a:p>
            <a:endParaRPr lang="en-GB" dirty="0">
              <a:solidFill>
                <a:schemeClr val="accent2">
                  <a:lumMod val="10000"/>
                </a:schemeClr>
              </a:solidFill>
            </a:endParaRPr>
          </a:p>
        </p:txBody>
      </p:sp>
      <p:pic>
        <p:nvPicPr>
          <p:cNvPr id="5" name="Picture 4" descr="Text&#10;&#10;Description automatically generated">
            <a:extLst>
              <a:ext uri="{FF2B5EF4-FFF2-40B4-BE49-F238E27FC236}">
                <a16:creationId xmlns:a16="http://schemas.microsoft.com/office/drawing/2014/main" id="{C8246E18-A669-36B8-8A17-E44C0AD427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518"/>
          <a:stretch/>
        </p:blipFill>
        <p:spPr>
          <a:xfrm>
            <a:off x="6875349" y="1058901"/>
            <a:ext cx="2546195" cy="1600589"/>
          </a:xfrm>
          <a:prstGeom prst="rect">
            <a:avLst/>
          </a:prstGeom>
        </p:spPr>
      </p:pic>
      <p:pic>
        <p:nvPicPr>
          <p:cNvPr id="7" name="Picture 6" descr="Text&#10;&#10;Description automatically generated">
            <a:extLst>
              <a:ext uri="{FF2B5EF4-FFF2-40B4-BE49-F238E27FC236}">
                <a16:creationId xmlns:a16="http://schemas.microsoft.com/office/drawing/2014/main" id="{E4230918-4AA7-D53F-159A-95695CF0D7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1544" y="1058901"/>
            <a:ext cx="2821725" cy="1600589"/>
          </a:xfrm>
          <a:prstGeom prst="rect">
            <a:avLst/>
          </a:prstGeom>
        </p:spPr>
      </p:pic>
      <p:pic>
        <p:nvPicPr>
          <p:cNvPr id="9" name="Picture 8" descr="A picture containing indoor, wall&#10;&#10;Description automatically generated">
            <a:extLst>
              <a:ext uri="{FF2B5EF4-FFF2-40B4-BE49-F238E27FC236}">
                <a16:creationId xmlns:a16="http://schemas.microsoft.com/office/drawing/2014/main" id="{1F712184-0F07-C9D1-D4D2-686B129BF3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440" t="33716" r="15447" b="33996"/>
          <a:stretch/>
        </p:blipFill>
        <p:spPr>
          <a:xfrm rot="5400000">
            <a:off x="5690403" y="4084512"/>
            <a:ext cx="3275863" cy="860873"/>
          </a:xfrm>
          <a:prstGeom prst="rect">
            <a:avLst/>
          </a:prstGeom>
        </p:spPr>
      </p:pic>
      <p:pic>
        <p:nvPicPr>
          <p:cNvPr id="11" name="Picture 10">
            <a:extLst>
              <a:ext uri="{FF2B5EF4-FFF2-40B4-BE49-F238E27FC236}">
                <a16:creationId xmlns:a16="http://schemas.microsoft.com/office/drawing/2014/main" id="{8E787720-2B78-DE20-F1CC-06D834C144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8771" y="2877017"/>
            <a:ext cx="3449444" cy="1853501"/>
          </a:xfrm>
          <a:prstGeom prst="rect">
            <a:avLst/>
          </a:prstGeom>
        </p:spPr>
      </p:pic>
    </p:spTree>
    <p:extLst>
      <p:ext uri="{BB962C8B-B14F-4D97-AF65-F5344CB8AC3E}">
        <p14:creationId xmlns:p14="http://schemas.microsoft.com/office/powerpoint/2010/main" val="632769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u="sng" dirty="0"/>
              <a:t>Svarbiausias dalykas</a:t>
            </a:r>
            <a:r>
              <a:rPr lang="en-US" u="sng" dirty="0"/>
              <a:t>!</a:t>
            </a:r>
          </a:p>
        </p:txBody>
      </p:sp>
      <p:sp>
        <p:nvSpPr>
          <p:cNvPr id="3" name="Text Placeholder 2"/>
          <p:cNvSpPr>
            <a:spLocks noGrp="1"/>
          </p:cNvSpPr>
          <p:nvPr>
            <p:ph type="body" sz="quarter" idx="12"/>
          </p:nvPr>
        </p:nvSpPr>
        <p:spPr>
          <a:xfrm>
            <a:off x="1285876" y="2313709"/>
            <a:ext cx="9053945" cy="3597451"/>
          </a:xfrm>
        </p:spPr>
        <p:txBody>
          <a:bodyPr/>
          <a:lstStyle/>
          <a:p>
            <a:pPr algn="ctr"/>
            <a:r>
              <a:rPr lang="lt-LT" u="sng" dirty="0">
                <a:solidFill>
                  <a:schemeClr val="accent2">
                    <a:lumMod val="10000"/>
                  </a:schemeClr>
                </a:solidFill>
                <a:latin typeface="+mn-lt"/>
              </a:rPr>
              <a:t>Geriausias plakatas ≠ geriausias stendinis pranešimas</a:t>
            </a:r>
            <a:endParaRPr lang="en-US" u="sng" dirty="0">
              <a:solidFill>
                <a:schemeClr val="accent2">
                  <a:lumMod val="10000"/>
                </a:schemeClr>
              </a:solidFill>
              <a:latin typeface="+mn-lt"/>
            </a:endParaRPr>
          </a:p>
          <a:p>
            <a:pPr algn="ctr"/>
            <a:endParaRPr lang="lt-LT" dirty="0">
              <a:solidFill>
                <a:schemeClr val="accent2">
                  <a:lumMod val="10000"/>
                </a:schemeClr>
              </a:solidFill>
              <a:latin typeface="+mn-lt"/>
            </a:endParaRPr>
          </a:p>
          <a:p>
            <a:pPr algn="ctr"/>
            <a:endParaRPr lang="lt-LT" dirty="0">
              <a:solidFill>
                <a:schemeClr val="accent2">
                  <a:lumMod val="10000"/>
                </a:schemeClr>
              </a:solidFill>
              <a:latin typeface="+mn-lt"/>
            </a:endParaRPr>
          </a:p>
          <a:p>
            <a:pPr algn="ctr"/>
            <a:r>
              <a:rPr lang="lt-LT" dirty="0">
                <a:solidFill>
                  <a:schemeClr val="accent2">
                    <a:lumMod val="10000"/>
                  </a:schemeClr>
                </a:solidFill>
                <a:latin typeface="+mn-lt"/>
              </a:rPr>
              <a:t>Stendinis </a:t>
            </a:r>
            <a:r>
              <a:rPr lang="lt-LT" sz="3600" u="sng" dirty="0">
                <a:solidFill>
                  <a:schemeClr val="accent2">
                    <a:lumMod val="10000"/>
                  </a:schemeClr>
                </a:solidFill>
                <a:latin typeface="+mn-lt"/>
              </a:rPr>
              <a:t>PRANEŠIMAS</a:t>
            </a:r>
          </a:p>
          <a:p>
            <a:pPr algn="ctr"/>
            <a:endParaRPr lang="lt-LT" sz="3600" u="sng" dirty="0">
              <a:solidFill>
                <a:schemeClr val="accent2">
                  <a:lumMod val="10000"/>
                </a:schemeClr>
              </a:solidFill>
              <a:latin typeface="+mn-lt"/>
            </a:endParaRPr>
          </a:p>
          <a:p>
            <a:pPr algn="just"/>
            <a:r>
              <a:rPr lang="lt-LT" sz="2400" dirty="0">
                <a:solidFill>
                  <a:schemeClr val="accent2">
                    <a:lumMod val="10000"/>
                  </a:schemeClr>
                </a:solidFill>
                <a:latin typeface="+mn-lt"/>
              </a:rPr>
              <a:t>Kam jis skirtas? Ką norima pasakyti? Ką norite kad klausytojas išsineštų iš jūsų pristatymo? </a:t>
            </a:r>
            <a:r>
              <a:rPr lang="lt-LT" sz="2400" u="sng" dirty="0">
                <a:solidFill>
                  <a:schemeClr val="accent2">
                    <a:lumMod val="10000"/>
                  </a:schemeClr>
                </a:solidFill>
                <a:latin typeface="+mn-lt"/>
              </a:rPr>
              <a:t>Galiausiai visą tai perduosite </a:t>
            </a:r>
            <a:r>
              <a:rPr lang="lt-LT" sz="2400" u="sng" dirty="0">
                <a:solidFill>
                  <a:srgbClr val="78003F"/>
                </a:solidFill>
                <a:latin typeface="+mn-lt"/>
              </a:rPr>
              <a:t>JŪS</a:t>
            </a:r>
            <a:r>
              <a:rPr lang="en-US" sz="2400" u="sng" dirty="0">
                <a:solidFill>
                  <a:srgbClr val="78003F"/>
                </a:solidFill>
                <a:latin typeface="+mn-lt"/>
              </a:rPr>
              <a:t>!</a:t>
            </a:r>
            <a:endParaRPr lang="lt-LT" sz="3200" u="sng" dirty="0">
              <a:solidFill>
                <a:srgbClr val="78003F"/>
              </a:solidFill>
              <a:latin typeface="+mn-lt"/>
            </a:endParaRPr>
          </a:p>
        </p:txBody>
      </p:sp>
      <p:sp>
        <p:nvSpPr>
          <p:cNvPr id="4" name="TextBox 3"/>
          <p:cNvSpPr txBox="1"/>
          <p:nvPr/>
        </p:nvSpPr>
        <p:spPr>
          <a:xfrm>
            <a:off x="11055928" y="6109856"/>
            <a:ext cx="526473" cy="369460"/>
          </a:xfrm>
          <a:prstGeom prst="rect">
            <a:avLst/>
          </a:prstGeom>
          <a:noFill/>
        </p:spPr>
        <p:txBody>
          <a:bodyPr wrap="square" rtlCol="0">
            <a:spAutoFit/>
          </a:bodyPr>
          <a:lstStyle/>
          <a:p>
            <a:r>
              <a:rPr lang="lt-LT" sz="1801" dirty="0"/>
              <a:t>1</a:t>
            </a:r>
            <a:r>
              <a:rPr lang="en-US" sz="1801" dirty="0"/>
              <a:t>7</a:t>
            </a:r>
          </a:p>
        </p:txBody>
      </p:sp>
    </p:spTree>
    <p:extLst>
      <p:ext uri="{BB962C8B-B14F-4D97-AF65-F5344CB8AC3E}">
        <p14:creationId xmlns:p14="http://schemas.microsoft.com/office/powerpoint/2010/main" val="101690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u="sng" dirty="0"/>
              <a:t>Bendravimas/pristatymas</a:t>
            </a:r>
            <a:r>
              <a:rPr lang="en-US" u="sng" dirty="0"/>
              <a:t>!</a:t>
            </a:r>
          </a:p>
        </p:txBody>
      </p:sp>
      <p:sp>
        <p:nvSpPr>
          <p:cNvPr id="3" name="Text Placeholder 2"/>
          <p:cNvSpPr>
            <a:spLocks noGrp="1"/>
          </p:cNvSpPr>
          <p:nvPr>
            <p:ph type="body" sz="quarter" idx="12"/>
          </p:nvPr>
        </p:nvSpPr>
        <p:spPr/>
        <p:txBody>
          <a:bodyPr/>
          <a:lstStyle/>
          <a:p>
            <a:pPr marL="457206" indent="-457206">
              <a:buFont typeface="+mj-lt"/>
              <a:buAutoNum type="arabicPeriod"/>
            </a:pPr>
            <a:r>
              <a:rPr lang="en-US" sz="2400" dirty="0">
                <a:solidFill>
                  <a:schemeClr val="accent2">
                    <a:lumMod val="10000"/>
                  </a:schemeClr>
                </a:solidFill>
              </a:rPr>
              <a:t>B</a:t>
            </a:r>
            <a:r>
              <a:rPr lang="lt-LT" sz="2400" dirty="0">
                <a:solidFill>
                  <a:schemeClr val="accent2">
                    <a:lumMod val="10000"/>
                  </a:schemeClr>
                </a:solidFill>
              </a:rPr>
              <a:t>ūkite prie/netoli savo stendinio pranešimo tam skirtu laiku;</a:t>
            </a:r>
            <a:endParaRPr lang="en-US" sz="2400" dirty="0">
              <a:solidFill>
                <a:schemeClr val="accent2">
                  <a:lumMod val="10000"/>
                </a:schemeClr>
              </a:solidFill>
            </a:endParaRPr>
          </a:p>
          <a:p>
            <a:pPr marL="457206" indent="-457206">
              <a:buFont typeface="+mj-lt"/>
              <a:buAutoNum type="arabicPeriod"/>
            </a:pPr>
            <a:r>
              <a:rPr lang="lt-LT" sz="2400" dirty="0">
                <a:solidFill>
                  <a:schemeClr val="accent2">
                    <a:lumMod val="10000"/>
                  </a:schemeClr>
                </a:solidFill>
              </a:rPr>
              <a:t>Būkite pasiruošę trumpą, nuoseklų savo pranešimo pristatymą;</a:t>
            </a:r>
          </a:p>
          <a:p>
            <a:pPr marL="457206" indent="-457206">
              <a:buFont typeface="+mj-lt"/>
              <a:buAutoNum type="arabicPeriod"/>
            </a:pPr>
            <a:r>
              <a:rPr lang="lt-LT" sz="2400" dirty="0">
                <a:solidFill>
                  <a:schemeClr val="accent2">
                    <a:lumMod val="10000"/>
                  </a:schemeClr>
                </a:solidFill>
              </a:rPr>
              <a:t>Jeigu matote, kad kažkas apžiūrinėja jūsų stendinį pranešimą, nebijokite paklausti/pasisiūlyti kažką paaiškinti</a:t>
            </a:r>
            <a:r>
              <a:rPr lang="en-US" sz="2400" dirty="0">
                <a:solidFill>
                  <a:schemeClr val="accent2">
                    <a:lumMod val="10000"/>
                  </a:schemeClr>
                </a:solidFill>
              </a:rPr>
              <a:t>;</a:t>
            </a:r>
          </a:p>
          <a:p>
            <a:pPr marL="457206" indent="-457206">
              <a:buFont typeface="+mj-lt"/>
              <a:buAutoNum type="arabicPeriod"/>
            </a:pPr>
            <a:r>
              <a:rPr lang="lt-LT" sz="2400" dirty="0">
                <a:solidFill>
                  <a:schemeClr val="accent2">
                    <a:lumMod val="10000"/>
                  </a:schemeClr>
                </a:solidFill>
              </a:rPr>
              <a:t>Naudokitės savo plakatu;</a:t>
            </a:r>
            <a:endParaRPr lang="lt-LT" sz="2400" u="sng" dirty="0">
              <a:solidFill>
                <a:schemeClr val="accent2">
                  <a:lumMod val="10000"/>
                </a:schemeClr>
              </a:solidFill>
            </a:endParaRPr>
          </a:p>
          <a:p>
            <a:pPr marL="457206" indent="-457206">
              <a:buFont typeface="+mj-lt"/>
              <a:buAutoNum type="arabicPeriod"/>
            </a:pPr>
            <a:r>
              <a:rPr lang="lt-LT" sz="2400" u="sng" dirty="0">
                <a:solidFill>
                  <a:schemeClr val="accent2">
                    <a:lumMod val="10000"/>
                  </a:schemeClr>
                </a:solidFill>
              </a:rPr>
              <a:t>SVARBU:</a:t>
            </a:r>
            <a:r>
              <a:rPr lang="lt-LT" sz="2400" dirty="0">
                <a:solidFill>
                  <a:schemeClr val="accent2">
                    <a:lumMod val="10000"/>
                  </a:schemeClr>
                </a:solidFill>
              </a:rPr>
              <a:t> pasistenkite pristatyti savo darbą taip, kad bet koks klausytojas suprastų, kodėl jūsų darbas yra svarbus ir kodėl jūs jį pristatote.</a:t>
            </a:r>
            <a:endParaRPr lang="en-US" dirty="0">
              <a:solidFill>
                <a:schemeClr val="accent2">
                  <a:lumMod val="10000"/>
                </a:schemeClr>
              </a:solidFill>
            </a:endParaRPr>
          </a:p>
        </p:txBody>
      </p:sp>
      <p:sp>
        <p:nvSpPr>
          <p:cNvPr id="4" name="TextBox 3"/>
          <p:cNvSpPr txBox="1"/>
          <p:nvPr/>
        </p:nvSpPr>
        <p:spPr>
          <a:xfrm>
            <a:off x="11055928" y="6109856"/>
            <a:ext cx="526473" cy="369460"/>
          </a:xfrm>
          <a:prstGeom prst="rect">
            <a:avLst/>
          </a:prstGeom>
          <a:noFill/>
        </p:spPr>
        <p:txBody>
          <a:bodyPr wrap="square" rtlCol="0">
            <a:spAutoFit/>
          </a:bodyPr>
          <a:lstStyle/>
          <a:p>
            <a:r>
              <a:rPr lang="lt-LT" sz="1801" dirty="0"/>
              <a:t>1</a:t>
            </a:r>
            <a:r>
              <a:rPr lang="en-US" sz="1801" dirty="0"/>
              <a:t>8</a:t>
            </a:r>
          </a:p>
        </p:txBody>
      </p:sp>
    </p:spTree>
    <p:extLst>
      <p:ext uri="{BB962C8B-B14F-4D97-AF65-F5344CB8AC3E}">
        <p14:creationId xmlns:p14="http://schemas.microsoft.com/office/powerpoint/2010/main" val="1933390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u="sng" dirty="0"/>
              <a:t>Kelios naudingos nuorodos:</a:t>
            </a:r>
            <a:endParaRPr lang="en-US" u="sng" dirty="0"/>
          </a:p>
        </p:txBody>
      </p:sp>
      <p:sp>
        <p:nvSpPr>
          <p:cNvPr id="3" name="Text Placeholder 2"/>
          <p:cNvSpPr>
            <a:spLocks noGrp="1"/>
          </p:cNvSpPr>
          <p:nvPr>
            <p:ph type="body" sz="quarter" idx="12"/>
          </p:nvPr>
        </p:nvSpPr>
        <p:spPr/>
        <p:txBody>
          <a:bodyPr/>
          <a:lstStyle/>
          <a:p>
            <a:r>
              <a:rPr lang="en-US" dirty="0">
                <a:solidFill>
                  <a:schemeClr val="accent2">
                    <a:lumMod val="10000"/>
                  </a:schemeClr>
                </a:solidFill>
                <a:hlinkClick r:id="rId3"/>
              </a:rPr>
              <a:t>http://betterposters.blogspot.com/</a:t>
            </a:r>
            <a:endParaRPr lang="lt-LT" dirty="0">
              <a:solidFill>
                <a:schemeClr val="accent2">
                  <a:lumMod val="10000"/>
                </a:schemeClr>
              </a:solidFill>
            </a:endParaRPr>
          </a:p>
          <a:p>
            <a:r>
              <a:rPr lang="en-US" dirty="0">
                <a:solidFill>
                  <a:schemeClr val="accent2">
                    <a:lumMod val="10000"/>
                  </a:schemeClr>
                </a:solidFill>
                <a:hlinkClick r:id="rId4"/>
              </a:rPr>
              <a:t>https://colinpurrington.com/tips/poster-design/</a:t>
            </a:r>
            <a:endParaRPr lang="lt-LT" dirty="0">
              <a:solidFill>
                <a:schemeClr val="accent2">
                  <a:lumMod val="10000"/>
                </a:schemeClr>
              </a:solidFill>
            </a:endParaRPr>
          </a:p>
          <a:p>
            <a:endParaRPr lang="lt-LT" dirty="0">
              <a:solidFill>
                <a:schemeClr val="accent2">
                  <a:lumMod val="10000"/>
                </a:schemeClr>
              </a:solidFill>
            </a:endParaRPr>
          </a:p>
          <a:p>
            <a:endParaRPr lang="en-US" dirty="0">
              <a:solidFill>
                <a:schemeClr val="accent2">
                  <a:lumMod val="10000"/>
                </a:schemeClr>
              </a:solidFill>
            </a:endParaRPr>
          </a:p>
        </p:txBody>
      </p:sp>
      <p:sp>
        <p:nvSpPr>
          <p:cNvPr id="4" name="TextBox 3"/>
          <p:cNvSpPr txBox="1"/>
          <p:nvPr/>
        </p:nvSpPr>
        <p:spPr>
          <a:xfrm>
            <a:off x="11055928" y="6109856"/>
            <a:ext cx="526473" cy="369460"/>
          </a:xfrm>
          <a:prstGeom prst="rect">
            <a:avLst/>
          </a:prstGeom>
          <a:noFill/>
        </p:spPr>
        <p:txBody>
          <a:bodyPr wrap="square" rtlCol="0">
            <a:spAutoFit/>
          </a:bodyPr>
          <a:lstStyle/>
          <a:p>
            <a:r>
              <a:rPr lang="lt-LT" sz="1801" dirty="0"/>
              <a:t>1</a:t>
            </a:r>
            <a:r>
              <a:rPr lang="en-US" sz="1801" dirty="0"/>
              <a:t>8</a:t>
            </a:r>
          </a:p>
        </p:txBody>
      </p:sp>
    </p:spTree>
    <p:extLst>
      <p:ext uri="{BB962C8B-B14F-4D97-AF65-F5344CB8AC3E}">
        <p14:creationId xmlns:p14="http://schemas.microsoft.com/office/powerpoint/2010/main" val="1568822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407909"/>
            <a:ext cx="9053945" cy="1126868"/>
          </a:xfrm>
        </p:spPr>
        <p:txBody>
          <a:bodyPr/>
          <a:lstStyle/>
          <a:p>
            <a:r>
              <a:rPr lang="lt-LT" dirty="0"/>
              <a:t>Kas yra stendinis pranešimas?</a:t>
            </a:r>
            <a:endParaRPr lang="en-US" dirty="0"/>
          </a:p>
        </p:txBody>
      </p:sp>
      <p:sp>
        <p:nvSpPr>
          <p:cNvPr id="3" name="Text Placeholder 2"/>
          <p:cNvSpPr>
            <a:spLocks noGrp="1"/>
          </p:cNvSpPr>
          <p:nvPr>
            <p:ph type="body" sz="quarter" idx="12"/>
          </p:nvPr>
        </p:nvSpPr>
        <p:spPr>
          <a:xfrm>
            <a:off x="558802" y="1175105"/>
            <a:ext cx="5858933" cy="5572828"/>
          </a:xfrm>
        </p:spPr>
        <p:txBody>
          <a:bodyPr>
            <a:normAutofit/>
          </a:bodyPr>
          <a:lstStyle/>
          <a:p>
            <a:r>
              <a:rPr lang="lt-LT" sz="2300" dirty="0">
                <a:solidFill>
                  <a:schemeClr val="accent2">
                    <a:lumMod val="10000"/>
                  </a:schemeClr>
                </a:solidFill>
              </a:rPr>
              <a:t>Stendinis pranešimas yra mokslinio darbo pristatymas, kurio pagrindinis vizualinis elementas yra plakatas;</a:t>
            </a:r>
          </a:p>
          <a:p>
            <a:r>
              <a:rPr lang="lt-LT" sz="2300" dirty="0">
                <a:solidFill>
                  <a:schemeClr val="accent2">
                    <a:lumMod val="10000"/>
                  </a:schemeClr>
                </a:solidFill>
              </a:rPr>
              <a:t>Stendinio pranešimo pranašumai:</a:t>
            </a:r>
          </a:p>
          <a:p>
            <a:pPr marL="800110" lvl="1" indent="-342904">
              <a:buFont typeface="Arial" panose="020B0604020202020204" pitchFamily="34" charset="0"/>
              <a:buChar char="•"/>
            </a:pPr>
            <a:r>
              <a:rPr lang="lt-LT" sz="2300" dirty="0">
                <a:solidFill>
                  <a:schemeClr val="accent2">
                    <a:lumMod val="10000"/>
                  </a:schemeClr>
                </a:solidFill>
              </a:rPr>
              <a:t>visa informacija vienoje vietoje;</a:t>
            </a:r>
          </a:p>
          <a:p>
            <a:pPr marL="800110" lvl="1" indent="-342904">
              <a:buFont typeface="Arial" panose="020B0604020202020204" pitchFamily="34" charset="0"/>
              <a:buChar char="•"/>
            </a:pPr>
            <a:r>
              <a:rPr lang="lt-LT" sz="2300" dirty="0">
                <a:solidFill>
                  <a:schemeClr val="accent2">
                    <a:lumMod val="10000"/>
                  </a:schemeClr>
                </a:solidFill>
              </a:rPr>
              <a:t>bendraujama su konkrečia tiksline auditorija</a:t>
            </a:r>
            <a:r>
              <a:rPr lang="lt-LT" sz="2300" dirty="0">
                <a:solidFill>
                  <a:srgbClr val="FF0000"/>
                </a:solidFill>
              </a:rPr>
              <a:t> </a:t>
            </a:r>
            <a:r>
              <a:rPr lang="lt-LT" sz="2300" dirty="0">
                <a:solidFill>
                  <a:schemeClr val="accent2">
                    <a:lumMod val="10000"/>
                  </a:schemeClr>
                </a:solidFill>
              </a:rPr>
              <a:t>ilgesnį laiko tarpą;</a:t>
            </a:r>
          </a:p>
          <a:p>
            <a:pPr marL="800110" lvl="1" indent="-342904">
              <a:buFont typeface="Arial" panose="020B0604020202020204" pitchFamily="34" charset="0"/>
              <a:buChar char="•"/>
            </a:pPr>
            <a:r>
              <a:rPr lang="lt-LT" sz="2300" dirty="0">
                <a:solidFill>
                  <a:schemeClr val="accent2">
                    <a:lumMod val="10000"/>
                  </a:schemeClr>
                </a:solidFill>
              </a:rPr>
              <a:t>didesnė tikimybė užmegzti naujus ryšius su toje pačioje srityje dirbančiais tyrėjais.</a:t>
            </a:r>
          </a:p>
          <a:p>
            <a:r>
              <a:rPr lang="lt-LT" sz="2300" dirty="0">
                <a:solidFill>
                  <a:schemeClr val="accent2">
                    <a:lumMod val="10000"/>
                  </a:schemeClr>
                </a:solidFill>
              </a:rPr>
              <a:t>ir trūkumai:</a:t>
            </a:r>
          </a:p>
          <a:p>
            <a:pPr marL="800110" lvl="1" indent="-342904">
              <a:buFont typeface="Arial" panose="020B0604020202020204" pitchFamily="34" charset="0"/>
              <a:buChar char="•"/>
            </a:pPr>
            <a:r>
              <a:rPr lang="lt-LT" sz="2300" dirty="0">
                <a:solidFill>
                  <a:schemeClr val="accent2">
                    <a:lumMod val="10000"/>
                  </a:schemeClr>
                </a:solidFill>
              </a:rPr>
              <a:t>mažesnė auditorija gali pamatyti</a:t>
            </a:r>
            <a:r>
              <a:rPr lang="en-US" sz="2300" dirty="0">
                <a:solidFill>
                  <a:schemeClr val="accent2">
                    <a:lumMod val="10000"/>
                  </a:schemeClr>
                </a:solidFill>
              </a:rPr>
              <a:t> j</a:t>
            </a:r>
            <a:r>
              <a:rPr lang="lt-LT" sz="2300" dirty="0">
                <a:solidFill>
                  <a:schemeClr val="accent2">
                    <a:lumMod val="10000"/>
                  </a:schemeClr>
                </a:solidFill>
              </a:rPr>
              <a:t>ūsų darbą;</a:t>
            </a:r>
          </a:p>
          <a:p>
            <a:pPr marL="800110" lvl="1" indent="-342904">
              <a:buFont typeface="Arial" panose="020B0604020202020204" pitchFamily="34" charset="0"/>
              <a:buChar char="•"/>
            </a:pPr>
            <a:r>
              <a:rPr lang="lt-LT" sz="2300" dirty="0">
                <a:solidFill>
                  <a:schemeClr val="accent2">
                    <a:lumMod val="10000"/>
                  </a:schemeClr>
                </a:solidFill>
              </a:rPr>
              <a:t>daugiau tiesioginio kontakto pristatymo metu.</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3784" y="1175105"/>
            <a:ext cx="3942149" cy="5572828"/>
          </a:xfrm>
          <a:prstGeom prst="rect">
            <a:avLst/>
          </a:prstGeom>
        </p:spPr>
      </p:pic>
      <p:sp>
        <p:nvSpPr>
          <p:cNvPr id="5" name="TextBox 4"/>
          <p:cNvSpPr txBox="1"/>
          <p:nvPr/>
        </p:nvSpPr>
        <p:spPr>
          <a:xfrm>
            <a:off x="11508745" y="6378473"/>
            <a:ext cx="526473" cy="369460"/>
          </a:xfrm>
          <a:prstGeom prst="rect">
            <a:avLst/>
          </a:prstGeom>
          <a:noFill/>
        </p:spPr>
        <p:txBody>
          <a:bodyPr wrap="square" rtlCol="0">
            <a:spAutoFit/>
          </a:bodyPr>
          <a:lstStyle/>
          <a:p>
            <a:r>
              <a:rPr lang="lt-LT" sz="1801" dirty="0"/>
              <a:t>3</a:t>
            </a:r>
            <a:endParaRPr lang="en-US" sz="1801" dirty="0"/>
          </a:p>
        </p:txBody>
      </p:sp>
    </p:spTree>
    <p:extLst>
      <p:ext uri="{BB962C8B-B14F-4D97-AF65-F5344CB8AC3E}">
        <p14:creationId xmlns:p14="http://schemas.microsoft.com/office/powerpoint/2010/main" val="1251801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05871" y="951633"/>
            <a:ext cx="5031696" cy="3657600"/>
          </a:xfrm>
        </p:spPr>
        <p:txBody>
          <a:bodyPr/>
          <a:lstStyle/>
          <a:p>
            <a:r>
              <a:rPr lang="lt-LT" dirty="0"/>
              <a:t>Pavyzdžiai</a:t>
            </a:r>
            <a:endParaRPr lang="en-US" dirty="0"/>
          </a:p>
        </p:txBody>
      </p:sp>
    </p:spTree>
    <p:extLst>
      <p:ext uri="{BB962C8B-B14F-4D97-AF65-F5344CB8AC3E}">
        <p14:creationId xmlns:p14="http://schemas.microsoft.com/office/powerpoint/2010/main" val="1861671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2"/>
          </p:nvPr>
        </p:nvSpPr>
        <p:spPr/>
        <p:txBody>
          <a:bodyPr/>
          <a:lstStyle/>
          <a:p>
            <a:endParaRPr lang="en-US"/>
          </a:p>
        </p:txBody>
      </p:sp>
      <p:pic>
        <p:nvPicPr>
          <p:cNvPr id="5" name="Picture 4"/>
          <p:cNvPicPr>
            <a:picLocks noChangeAspect="1"/>
          </p:cNvPicPr>
          <p:nvPr/>
        </p:nvPicPr>
        <p:blipFill>
          <a:blip r:embed="rId3"/>
          <a:stretch>
            <a:fillRect/>
          </a:stretch>
        </p:blipFill>
        <p:spPr>
          <a:xfrm>
            <a:off x="0" y="-4213"/>
            <a:ext cx="4627033" cy="6862213"/>
          </a:xfrm>
          <a:prstGeom prst="rect">
            <a:avLst/>
          </a:prstGeom>
        </p:spPr>
      </p:pic>
      <p:pic>
        <p:nvPicPr>
          <p:cNvPr id="8" name="Picture 7"/>
          <p:cNvPicPr>
            <a:picLocks noChangeAspect="1"/>
          </p:cNvPicPr>
          <p:nvPr/>
        </p:nvPicPr>
        <p:blipFill>
          <a:blip r:embed="rId4"/>
          <a:stretch>
            <a:fillRect/>
          </a:stretch>
        </p:blipFill>
        <p:spPr>
          <a:xfrm>
            <a:off x="4921998" y="-14748"/>
            <a:ext cx="4590709" cy="6880787"/>
          </a:xfrm>
          <a:prstGeom prst="rect">
            <a:avLst/>
          </a:prstGeom>
        </p:spPr>
      </p:pic>
    </p:spTree>
    <p:extLst>
      <p:ext uri="{BB962C8B-B14F-4D97-AF65-F5344CB8AC3E}">
        <p14:creationId xmlns:p14="http://schemas.microsoft.com/office/powerpoint/2010/main" val="3310013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2"/>
          </p:nvPr>
        </p:nvSpPr>
        <p:spPr/>
        <p:txBody>
          <a:bodyPr/>
          <a:lstStyle/>
          <a:p>
            <a:endParaRPr lang="en-US"/>
          </a:p>
        </p:txBody>
      </p:sp>
      <p:pic>
        <p:nvPicPr>
          <p:cNvPr id="4" name="Picture 3"/>
          <p:cNvPicPr>
            <a:picLocks noChangeAspect="1"/>
          </p:cNvPicPr>
          <p:nvPr/>
        </p:nvPicPr>
        <p:blipFill>
          <a:blip r:embed="rId3"/>
          <a:stretch>
            <a:fillRect/>
          </a:stretch>
        </p:blipFill>
        <p:spPr>
          <a:xfrm>
            <a:off x="0" y="19734"/>
            <a:ext cx="4825180" cy="683826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0140" y="19734"/>
            <a:ext cx="4851264" cy="6858000"/>
          </a:xfrm>
          <a:prstGeom prst="rect">
            <a:avLst/>
          </a:prstGeom>
        </p:spPr>
      </p:pic>
    </p:spTree>
    <p:extLst>
      <p:ext uri="{BB962C8B-B14F-4D97-AF65-F5344CB8AC3E}">
        <p14:creationId xmlns:p14="http://schemas.microsoft.com/office/powerpoint/2010/main" val="1850213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Text Placeholder 5"/>
          <p:cNvSpPr>
            <a:spLocks noGrp="1"/>
          </p:cNvSpPr>
          <p:nvPr>
            <p:ph type="body" sz="quarter" idx="12"/>
          </p:nvPr>
        </p:nvSpPr>
        <p:spPr/>
        <p:txBody>
          <a:bodyPr/>
          <a:lstStyle/>
          <a:p>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6281" y="0"/>
            <a:ext cx="6439437" cy="6858000"/>
          </a:xfrm>
          <a:prstGeom prst="rect">
            <a:avLst/>
          </a:prstGeom>
        </p:spPr>
      </p:pic>
      <p:sp>
        <p:nvSpPr>
          <p:cNvPr id="11" name="TextBox 10"/>
          <p:cNvSpPr txBox="1"/>
          <p:nvPr/>
        </p:nvSpPr>
        <p:spPr>
          <a:xfrm>
            <a:off x="9315718" y="6372091"/>
            <a:ext cx="2876282" cy="461665"/>
          </a:xfrm>
          <a:prstGeom prst="rect">
            <a:avLst/>
          </a:prstGeom>
          <a:noFill/>
        </p:spPr>
        <p:txBody>
          <a:bodyPr wrap="square" rtlCol="0">
            <a:spAutoFit/>
          </a:bodyPr>
          <a:lstStyle/>
          <a:p>
            <a:r>
              <a:rPr lang="lt-LT" sz="800" dirty="0">
                <a:solidFill>
                  <a:schemeClr val="accent2">
                    <a:lumMod val="10000"/>
                  </a:schemeClr>
                </a:solidFill>
              </a:rPr>
              <a:t>Šaltinis: https://www.arm.gov/science/meetings/2008/images/posters/cs_large/4.jpg</a:t>
            </a:r>
            <a:endParaRPr lang="en-US" sz="800" dirty="0">
              <a:solidFill>
                <a:schemeClr val="accent2">
                  <a:lumMod val="10000"/>
                </a:schemeClr>
              </a:solidFill>
            </a:endParaRPr>
          </a:p>
        </p:txBody>
      </p:sp>
    </p:spTree>
    <p:extLst>
      <p:ext uri="{BB962C8B-B14F-4D97-AF65-F5344CB8AC3E}">
        <p14:creationId xmlns:p14="http://schemas.microsoft.com/office/powerpoint/2010/main" val="4130672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2"/>
          </p:nvPr>
        </p:nvSpPr>
        <p:spPr/>
        <p:txBody>
          <a:bodyPr/>
          <a:lstStyle/>
          <a:p>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3680"/>
          <a:stretch/>
        </p:blipFill>
        <p:spPr>
          <a:xfrm>
            <a:off x="-29496" y="0"/>
            <a:ext cx="10146890" cy="6858000"/>
          </a:xfrm>
          <a:prstGeom prst="rect">
            <a:avLst/>
          </a:prstGeom>
        </p:spPr>
      </p:pic>
      <p:sp>
        <p:nvSpPr>
          <p:cNvPr id="6" name="TextBox 5"/>
          <p:cNvSpPr txBox="1"/>
          <p:nvPr/>
        </p:nvSpPr>
        <p:spPr>
          <a:xfrm>
            <a:off x="10184017" y="6109856"/>
            <a:ext cx="2007983" cy="461665"/>
          </a:xfrm>
          <a:prstGeom prst="rect">
            <a:avLst/>
          </a:prstGeom>
          <a:noFill/>
        </p:spPr>
        <p:txBody>
          <a:bodyPr wrap="square" rtlCol="0">
            <a:spAutoFit/>
          </a:bodyPr>
          <a:lstStyle/>
          <a:p>
            <a:r>
              <a:rPr lang="lt-LT" sz="800" dirty="0">
                <a:solidFill>
                  <a:schemeClr val="accent2">
                    <a:lumMod val="10000"/>
                  </a:schemeClr>
                </a:solidFill>
              </a:rPr>
              <a:t>Šaltinis: https://colinpurrington.com/wp-content/uploads/2012/02/bad-scientific-poster-example.jpg</a:t>
            </a:r>
            <a:endParaRPr lang="en-US" sz="800" dirty="0">
              <a:solidFill>
                <a:schemeClr val="accent2">
                  <a:lumMod val="10000"/>
                </a:schemeClr>
              </a:solidFill>
            </a:endParaRPr>
          </a:p>
        </p:txBody>
      </p:sp>
    </p:spTree>
    <p:extLst>
      <p:ext uri="{BB962C8B-B14F-4D97-AF65-F5344CB8AC3E}">
        <p14:creationId xmlns:p14="http://schemas.microsoft.com/office/powerpoint/2010/main" val="453525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2"/>
          </p:nvPr>
        </p:nvSpPr>
        <p:spPr/>
        <p:txBody>
          <a:bodyPr/>
          <a:lstStyle/>
          <a:p>
            <a:endParaRPr lang="en-US"/>
          </a:p>
        </p:txBody>
      </p:sp>
      <p:pic>
        <p:nvPicPr>
          <p:cNvPr id="4" name="Picture 3"/>
          <p:cNvPicPr>
            <a:picLocks noChangeAspect="1"/>
          </p:cNvPicPr>
          <p:nvPr/>
        </p:nvPicPr>
        <p:blipFill>
          <a:blip r:embed="rId3"/>
          <a:stretch>
            <a:fillRect/>
          </a:stretch>
        </p:blipFill>
        <p:spPr>
          <a:xfrm>
            <a:off x="0" y="1058646"/>
            <a:ext cx="5928841" cy="4435200"/>
          </a:xfrm>
          <a:prstGeom prst="rect">
            <a:avLst/>
          </a:prstGeom>
        </p:spPr>
      </p:pic>
      <p:sp>
        <p:nvSpPr>
          <p:cNvPr id="5" name="TextBox 4"/>
          <p:cNvSpPr txBox="1"/>
          <p:nvPr/>
        </p:nvSpPr>
        <p:spPr>
          <a:xfrm>
            <a:off x="0" y="5493846"/>
            <a:ext cx="1343025" cy="707886"/>
          </a:xfrm>
          <a:prstGeom prst="rect">
            <a:avLst/>
          </a:prstGeom>
          <a:noFill/>
        </p:spPr>
        <p:txBody>
          <a:bodyPr wrap="square" rtlCol="0">
            <a:spAutoFit/>
          </a:bodyPr>
          <a:lstStyle/>
          <a:p>
            <a:r>
              <a:rPr lang="lt-LT" sz="800" dirty="0">
                <a:solidFill>
                  <a:schemeClr val="accent2">
                    <a:lumMod val="10000"/>
                  </a:schemeClr>
                </a:solidFill>
              </a:rPr>
              <a:t>Šaltinis: https://cose.sfsu.edu/sites/default/files/files/a%20POSTER%20presentation%20vS18.pdf</a:t>
            </a:r>
            <a:endParaRPr lang="en-US" sz="800" dirty="0">
              <a:solidFill>
                <a:schemeClr val="accent2">
                  <a:lumMod val="10000"/>
                </a:schemeClr>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8948" y="1059057"/>
            <a:ext cx="5913052" cy="4434789"/>
          </a:xfrm>
          <a:prstGeom prst="rect">
            <a:avLst/>
          </a:prstGeom>
        </p:spPr>
      </p:pic>
      <p:sp>
        <p:nvSpPr>
          <p:cNvPr id="9" name="TextBox 8"/>
          <p:cNvSpPr txBox="1"/>
          <p:nvPr/>
        </p:nvSpPr>
        <p:spPr>
          <a:xfrm>
            <a:off x="10730347" y="5540587"/>
            <a:ext cx="1500090" cy="584775"/>
          </a:xfrm>
          <a:prstGeom prst="rect">
            <a:avLst/>
          </a:prstGeom>
          <a:noFill/>
        </p:spPr>
        <p:txBody>
          <a:bodyPr wrap="square" rtlCol="0">
            <a:spAutoFit/>
          </a:bodyPr>
          <a:lstStyle/>
          <a:p>
            <a:r>
              <a:rPr lang="lt-LT" sz="800" dirty="0">
                <a:solidFill>
                  <a:schemeClr val="accent2">
                    <a:lumMod val="10000"/>
                  </a:schemeClr>
                </a:solidFill>
              </a:rPr>
              <a:t>Šaltinis: http://abbygreifenkampsca111.blogspot.com/2014/04/week-12-reflection.html</a:t>
            </a:r>
            <a:endParaRPr lang="en-US" sz="800" dirty="0">
              <a:solidFill>
                <a:schemeClr val="accent2">
                  <a:lumMod val="10000"/>
                </a:schemeClr>
              </a:solidFill>
            </a:endParaRPr>
          </a:p>
        </p:txBody>
      </p:sp>
    </p:spTree>
    <p:extLst>
      <p:ext uri="{BB962C8B-B14F-4D97-AF65-F5344CB8AC3E}">
        <p14:creationId xmlns:p14="http://schemas.microsoft.com/office/powerpoint/2010/main" val="2147011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2"/>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810" y="0"/>
            <a:ext cx="9144000" cy="6858000"/>
          </a:xfrm>
          <a:prstGeom prst="rect">
            <a:avLst/>
          </a:prstGeom>
        </p:spPr>
      </p:pic>
      <p:sp>
        <p:nvSpPr>
          <p:cNvPr id="5" name="TextBox 4"/>
          <p:cNvSpPr txBox="1"/>
          <p:nvPr/>
        </p:nvSpPr>
        <p:spPr>
          <a:xfrm>
            <a:off x="10092810" y="6396335"/>
            <a:ext cx="2099190" cy="461665"/>
          </a:xfrm>
          <a:prstGeom prst="rect">
            <a:avLst/>
          </a:prstGeom>
          <a:noFill/>
        </p:spPr>
        <p:txBody>
          <a:bodyPr wrap="square" rtlCol="0">
            <a:spAutoFit/>
          </a:bodyPr>
          <a:lstStyle/>
          <a:p>
            <a:r>
              <a:rPr lang="lt-LT" sz="800" dirty="0">
                <a:solidFill>
                  <a:schemeClr val="accent2">
                    <a:lumMod val="10000"/>
                  </a:schemeClr>
                </a:solidFill>
              </a:rPr>
              <a:t>Šaltinis: http://web.stanford.edu/~cwhamman/img/Hamman_CSGF2010.jpg</a:t>
            </a:r>
            <a:endParaRPr lang="en-US" sz="800" dirty="0">
              <a:solidFill>
                <a:schemeClr val="accent2">
                  <a:lumMod val="10000"/>
                </a:schemeClr>
              </a:solidFill>
            </a:endParaRPr>
          </a:p>
        </p:txBody>
      </p:sp>
    </p:spTree>
    <p:extLst>
      <p:ext uri="{BB962C8B-B14F-4D97-AF65-F5344CB8AC3E}">
        <p14:creationId xmlns:p14="http://schemas.microsoft.com/office/powerpoint/2010/main" val="1305191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A9AE1-C1F3-1DC6-8293-ADAD4CBB4151}"/>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3AEB2849-306C-EA62-634C-EAC9A69F8C92}"/>
              </a:ext>
            </a:extLst>
          </p:cNvPr>
          <p:cNvSpPr>
            <a:spLocks noGrp="1"/>
          </p:cNvSpPr>
          <p:nvPr>
            <p:ph type="body" sz="quarter" idx="12"/>
          </p:nvPr>
        </p:nvSpPr>
        <p:spPr/>
        <p:txBody>
          <a:bodyPr/>
          <a:lstStyle/>
          <a:p>
            <a:endParaRPr lang="en-GB"/>
          </a:p>
        </p:txBody>
      </p:sp>
      <p:pic>
        <p:nvPicPr>
          <p:cNvPr id="5" name="Picture 4" descr="A picture containing text, newspaper&#10;&#10;Description automatically generated">
            <a:extLst>
              <a:ext uri="{FF2B5EF4-FFF2-40B4-BE49-F238E27FC236}">
                <a16:creationId xmlns:a16="http://schemas.microsoft.com/office/drawing/2014/main" id="{BECA97D6-59EA-770C-4E4C-BF1B854206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1" y="49776"/>
            <a:ext cx="10961649" cy="6562003"/>
          </a:xfrm>
          <a:prstGeom prst="rect">
            <a:avLst/>
          </a:prstGeom>
        </p:spPr>
      </p:pic>
      <p:sp>
        <p:nvSpPr>
          <p:cNvPr id="6" name="TextBox 5">
            <a:extLst>
              <a:ext uri="{FF2B5EF4-FFF2-40B4-BE49-F238E27FC236}">
                <a16:creationId xmlns:a16="http://schemas.microsoft.com/office/drawing/2014/main" id="{4A5FA8CA-94A7-D0EE-72B8-02CCA5295EEF}"/>
              </a:ext>
            </a:extLst>
          </p:cNvPr>
          <p:cNvSpPr txBox="1"/>
          <p:nvPr/>
        </p:nvSpPr>
        <p:spPr>
          <a:xfrm>
            <a:off x="810323" y="6616519"/>
            <a:ext cx="5508702" cy="246221"/>
          </a:xfrm>
          <a:prstGeom prst="rect">
            <a:avLst/>
          </a:prstGeom>
          <a:noFill/>
        </p:spPr>
        <p:txBody>
          <a:bodyPr wrap="square" rtlCol="0">
            <a:spAutoFit/>
          </a:bodyPr>
          <a:lstStyle/>
          <a:p>
            <a:r>
              <a:rPr lang="lt-LT" sz="1000" dirty="0">
                <a:solidFill>
                  <a:schemeClr val="accent3">
                    <a:lumMod val="50000"/>
                  </a:schemeClr>
                </a:solidFill>
              </a:rPr>
              <a:t>Šaltinis: https://twitter.com/manoliskellis/status/1524175793508786177/photo/1</a:t>
            </a:r>
            <a:endParaRPr lang="en-GB" sz="1000" dirty="0">
              <a:solidFill>
                <a:schemeClr val="accent3">
                  <a:lumMod val="50000"/>
                </a:schemeClr>
              </a:solidFill>
            </a:endParaRPr>
          </a:p>
        </p:txBody>
      </p:sp>
    </p:spTree>
    <p:extLst>
      <p:ext uri="{BB962C8B-B14F-4D97-AF65-F5344CB8AC3E}">
        <p14:creationId xmlns:p14="http://schemas.microsoft.com/office/powerpoint/2010/main" val="2412268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2"/>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0826" y="0"/>
            <a:ext cx="4850347" cy="6858000"/>
          </a:xfrm>
          <a:prstGeom prst="rect">
            <a:avLst/>
          </a:prstGeom>
        </p:spPr>
      </p:pic>
      <p:sp>
        <p:nvSpPr>
          <p:cNvPr id="5" name="TextBox 4"/>
          <p:cNvSpPr txBox="1"/>
          <p:nvPr/>
        </p:nvSpPr>
        <p:spPr>
          <a:xfrm>
            <a:off x="8521173" y="6449517"/>
            <a:ext cx="3406877" cy="338554"/>
          </a:xfrm>
          <a:prstGeom prst="rect">
            <a:avLst/>
          </a:prstGeom>
          <a:noFill/>
        </p:spPr>
        <p:txBody>
          <a:bodyPr wrap="square" rtlCol="0">
            <a:spAutoFit/>
          </a:bodyPr>
          <a:lstStyle/>
          <a:p>
            <a:r>
              <a:rPr lang="lt-LT" sz="800" dirty="0">
                <a:solidFill>
                  <a:schemeClr val="accent2">
                    <a:lumMod val="10000"/>
                  </a:schemeClr>
                </a:solidFill>
              </a:rPr>
              <a:t>Šaltinis: http://betterposters.blogspot.com/2014/09/critique-microsponges.html?m=1</a:t>
            </a:r>
            <a:endParaRPr lang="en-US" sz="800" dirty="0">
              <a:solidFill>
                <a:schemeClr val="accent2">
                  <a:lumMod val="10000"/>
                </a:schemeClr>
              </a:solidFill>
            </a:endParaRPr>
          </a:p>
        </p:txBody>
      </p:sp>
    </p:spTree>
    <p:extLst>
      <p:ext uri="{BB962C8B-B14F-4D97-AF65-F5344CB8AC3E}">
        <p14:creationId xmlns:p14="http://schemas.microsoft.com/office/powerpoint/2010/main" val="2513586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2"/>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1964" y="0"/>
            <a:ext cx="4848071" cy="6858000"/>
          </a:xfrm>
          <a:prstGeom prst="rect">
            <a:avLst/>
          </a:prstGeom>
        </p:spPr>
      </p:pic>
      <p:sp>
        <p:nvSpPr>
          <p:cNvPr id="5" name="TextBox 4"/>
          <p:cNvSpPr txBox="1"/>
          <p:nvPr/>
        </p:nvSpPr>
        <p:spPr>
          <a:xfrm>
            <a:off x="8520035" y="6449517"/>
            <a:ext cx="3406877" cy="338554"/>
          </a:xfrm>
          <a:prstGeom prst="rect">
            <a:avLst/>
          </a:prstGeom>
          <a:noFill/>
        </p:spPr>
        <p:txBody>
          <a:bodyPr wrap="square" rtlCol="0">
            <a:spAutoFit/>
          </a:bodyPr>
          <a:lstStyle/>
          <a:p>
            <a:r>
              <a:rPr lang="lt-LT" sz="800" dirty="0">
                <a:solidFill>
                  <a:schemeClr val="accent2">
                    <a:lumMod val="10000"/>
                  </a:schemeClr>
                </a:solidFill>
              </a:rPr>
              <a:t>Šaltinis: https://www.forbes.com/sites/evaamsen/2019/06/18/a-graphic-design-revolution-for-scientific-conference-posters/</a:t>
            </a:r>
            <a:endParaRPr lang="en-US" sz="800" dirty="0">
              <a:solidFill>
                <a:schemeClr val="accent2">
                  <a:lumMod val="10000"/>
                </a:schemeClr>
              </a:solidFill>
            </a:endParaRPr>
          </a:p>
        </p:txBody>
      </p:sp>
    </p:spTree>
    <p:extLst>
      <p:ext uri="{BB962C8B-B14F-4D97-AF65-F5344CB8AC3E}">
        <p14:creationId xmlns:p14="http://schemas.microsoft.com/office/powerpoint/2010/main" val="3450432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2512406"/>
            <a:ext cx="10982324" cy="1899258"/>
          </a:xfrm>
        </p:spPr>
        <p:txBody>
          <a:bodyPr>
            <a:normAutofit fontScale="90000"/>
          </a:bodyPr>
          <a:lstStyle/>
          <a:p>
            <a:r>
              <a:rPr lang="lt-LT" dirty="0"/>
              <a:t>Svarbiausias stendinio pranešimo tikslas yra glaustai, greitai ir aiškiai perteikti pagrindinius tyrimo </a:t>
            </a:r>
            <a:r>
              <a:rPr lang="en-US" dirty="0" err="1"/>
              <a:t>rezultatus</a:t>
            </a:r>
            <a:r>
              <a:rPr lang="en-US" dirty="0"/>
              <a:t>!</a:t>
            </a:r>
          </a:p>
        </p:txBody>
      </p:sp>
      <p:sp>
        <p:nvSpPr>
          <p:cNvPr id="4" name="TextBox 3"/>
          <p:cNvSpPr txBox="1"/>
          <p:nvPr/>
        </p:nvSpPr>
        <p:spPr>
          <a:xfrm>
            <a:off x="11055928" y="6109855"/>
            <a:ext cx="526473" cy="369460"/>
          </a:xfrm>
          <a:prstGeom prst="rect">
            <a:avLst/>
          </a:prstGeom>
          <a:noFill/>
        </p:spPr>
        <p:txBody>
          <a:bodyPr wrap="square" rtlCol="0">
            <a:spAutoFit/>
          </a:bodyPr>
          <a:lstStyle/>
          <a:p>
            <a:r>
              <a:rPr lang="en-US" sz="1801" dirty="0"/>
              <a:t>4</a:t>
            </a:r>
          </a:p>
        </p:txBody>
      </p:sp>
    </p:spTree>
    <p:extLst>
      <p:ext uri="{BB962C8B-B14F-4D97-AF65-F5344CB8AC3E}">
        <p14:creationId xmlns:p14="http://schemas.microsoft.com/office/powerpoint/2010/main" val="2803198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ABBC3-7BEE-33B3-D1EF-7558AB7FCD0B}"/>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BE82366A-C920-51B0-5075-CD2AA3A861C1}"/>
              </a:ext>
            </a:extLst>
          </p:cNvPr>
          <p:cNvSpPr>
            <a:spLocks noGrp="1"/>
          </p:cNvSpPr>
          <p:nvPr>
            <p:ph type="body" sz="quarter" idx="12"/>
          </p:nvPr>
        </p:nvSpPr>
        <p:spPr/>
        <p:txBody>
          <a:bodyPr/>
          <a:lstStyle/>
          <a:p>
            <a:endParaRPr lang="en-GB"/>
          </a:p>
        </p:txBody>
      </p:sp>
      <p:pic>
        <p:nvPicPr>
          <p:cNvPr id="5" name="Picture 4" descr="A picture containing text, newspaper, screenshot&#10;&#10;Description automatically generated">
            <a:extLst>
              <a:ext uri="{FF2B5EF4-FFF2-40B4-BE49-F238E27FC236}">
                <a16:creationId xmlns:a16="http://schemas.microsoft.com/office/drawing/2014/main" id="{778C1225-91F3-BF5D-3AF5-E4AAE9D7C9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6" name="TextBox 5">
            <a:extLst>
              <a:ext uri="{FF2B5EF4-FFF2-40B4-BE49-F238E27FC236}">
                <a16:creationId xmlns:a16="http://schemas.microsoft.com/office/drawing/2014/main" id="{8323E89D-A762-7B41-CA93-332447B6A266}"/>
              </a:ext>
            </a:extLst>
          </p:cNvPr>
          <p:cNvSpPr txBox="1"/>
          <p:nvPr/>
        </p:nvSpPr>
        <p:spPr>
          <a:xfrm>
            <a:off x="8667750" y="6396335"/>
            <a:ext cx="2099190" cy="461665"/>
          </a:xfrm>
          <a:prstGeom prst="rect">
            <a:avLst/>
          </a:prstGeom>
          <a:noFill/>
        </p:spPr>
        <p:txBody>
          <a:bodyPr wrap="square" rtlCol="0">
            <a:spAutoFit/>
          </a:bodyPr>
          <a:lstStyle/>
          <a:p>
            <a:r>
              <a:rPr lang="lt-LT" sz="800" dirty="0">
                <a:solidFill>
                  <a:schemeClr val="accent2">
                    <a:lumMod val="10000"/>
                  </a:schemeClr>
                </a:solidFill>
              </a:rPr>
              <a:t>Šaltinis: http://betterposters.blogspot.com/2013/01/critique-how-pigeon-went-extinct.html</a:t>
            </a:r>
            <a:endParaRPr lang="en-US" sz="800" dirty="0">
              <a:solidFill>
                <a:schemeClr val="accent2">
                  <a:lumMod val="10000"/>
                </a:schemeClr>
              </a:solidFill>
            </a:endParaRPr>
          </a:p>
        </p:txBody>
      </p:sp>
    </p:spTree>
    <p:extLst>
      <p:ext uri="{BB962C8B-B14F-4D97-AF65-F5344CB8AC3E}">
        <p14:creationId xmlns:p14="http://schemas.microsoft.com/office/powerpoint/2010/main" val="985247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0E33-CD5B-AA58-FE40-D94B62BBC852}"/>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8D42A944-B700-8F97-5335-0925EC7371A1}"/>
              </a:ext>
            </a:extLst>
          </p:cNvPr>
          <p:cNvSpPr>
            <a:spLocks noGrp="1"/>
          </p:cNvSpPr>
          <p:nvPr>
            <p:ph type="body" sz="quarter" idx="12"/>
          </p:nvPr>
        </p:nvSpPr>
        <p:spPr/>
        <p:txBody>
          <a:bodyPr/>
          <a:lstStyle/>
          <a:p>
            <a:endParaRPr lang="en-GB"/>
          </a:p>
        </p:txBody>
      </p:sp>
      <p:pic>
        <p:nvPicPr>
          <p:cNvPr id="5" name="Picture 4" descr="Diagram&#10;&#10;Description automatically generated">
            <a:extLst>
              <a:ext uri="{FF2B5EF4-FFF2-40B4-BE49-F238E27FC236}">
                <a16:creationId xmlns:a16="http://schemas.microsoft.com/office/drawing/2014/main" id="{BF72FB06-DA2D-C966-E204-3EE438090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530" y="0"/>
            <a:ext cx="9710442" cy="6858000"/>
          </a:xfrm>
          <a:prstGeom prst="rect">
            <a:avLst/>
          </a:prstGeom>
        </p:spPr>
      </p:pic>
      <p:sp>
        <p:nvSpPr>
          <p:cNvPr id="7" name="TextBox 6">
            <a:extLst>
              <a:ext uri="{FF2B5EF4-FFF2-40B4-BE49-F238E27FC236}">
                <a16:creationId xmlns:a16="http://schemas.microsoft.com/office/drawing/2014/main" id="{5DD75FD4-7C6B-2424-633E-2A3173ADC747}"/>
              </a:ext>
            </a:extLst>
          </p:cNvPr>
          <p:cNvSpPr txBox="1"/>
          <p:nvPr/>
        </p:nvSpPr>
        <p:spPr>
          <a:xfrm>
            <a:off x="9755280" y="6376206"/>
            <a:ext cx="2099190" cy="461665"/>
          </a:xfrm>
          <a:prstGeom prst="rect">
            <a:avLst/>
          </a:prstGeom>
          <a:noFill/>
        </p:spPr>
        <p:txBody>
          <a:bodyPr wrap="square" rtlCol="0">
            <a:spAutoFit/>
          </a:bodyPr>
          <a:lstStyle/>
          <a:p>
            <a:r>
              <a:rPr lang="lt-LT" sz="800" dirty="0">
                <a:solidFill>
                  <a:schemeClr val="accent2">
                    <a:lumMod val="10000"/>
                  </a:schemeClr>
                </a:solidFill>
              </a:rPr>
              <a:t>Šaltinis: http://betterposters.blogspot.com/2013/02/critique-protein-biosynthesis.html</a:t>
            </a:r>
            <a:endParaRPr lang="en-US" sz="800" dirty="0">
              <a:solidFill>
                <a:schemeClr val="accent2">
                  <a:lumMod val="10000"/>
                </a:schemeClr>
              </a:solidFill>
            </a:endParaRPr>
          </a:p>
        </p:txBody>
      </p:sp>
    </p:spTree>
    <p:extLst>
      <p:ext uri="{BB962C8B-B14F-4D97-AF65-F5344CB8AC3E}">
        <p14:creationId xmlns:p14="http://schemas.microsoft.com/office/powerpoint/2010/main" val="1458778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2"/>
          </p:nvPr>
        </p:nvSpPr>
        <p:spPr/>
        <p:txBody>
          <a:bodyPr/>
          <a:lstStyle/>
          <a:p>
            <a:endParaRPr lang="en-US" dirty="0"/>
          </a:p>
        </p:txBody>
      </p:sp>
      <p:pic>
        <p:nvPicPr>
          <p:cNvPr id="12" name="Picture 11"/>
          <p:cNvPicPr>
            <a:picLocks noChangeAspect="1"/>
          </p:cNvPicPr>
          <p:nvPr/>
        </p:nvPicPr>
        <p:blipFill>
          <a:blip r:embed="rId3"/>
          <a:stretch>
            <a:fillRect/>
          </a:stretch>
        </p:blipFill>
        <p:spPr>
          <a:xfrm>
            <a:off x="345690" y="0"/>
            <a:ext cx="4636376" cy="6497165"/>
          </a:xfrm>
          <a:prstGeom prst="rect">
            <a:avLst/>
          </a:prstGeom>
        </p:spPr>
      </p:pic>
      <p:sp>
        <p:nvSpPr>
          <p:cNvPr id="13" name="TextBox 12"/>
          <p:cNvSpPr txBox="1"/>
          <p:nvPr/>
        </p:nvSpPr>
        <p:spPr>
          <a:xfrm>
            <a:off x="257826" y="6583155"/>
            <a:ext cx="3734309" cy="215444"/>
          </a:xfrm>
          <a:prstGeom prst="rect">
            <a:avLst/>
          </a:prstGeom>
          <a:noFill/>
        </p:spPr>
        <p:txBody>
          <a:bodyPr wrap="square" rtlCol="0">
            <a:spAutoFit/>
          </a:bodyPr>
          <a:lstStyle/>
          <a:p>
            <a:r>
              <a:rPr lang="lt-LT" sz="800" dirty="0">
                <a:solidFill>
                  <a:schemeClr val="accent2">
                    <a:lumMod val="10000"/>
                  </a:schemeClr>
                </a:solidFill>
              </a:rPr>
              <a:t>Šaltinis: https://jamohanlon.com/2015/01/09/conference-posters-less-is-more/</a:t>
            </a:r>
            <a:endParaRPr lang="en-US" sz="800" dirty="0">
              <a:solidFill>
                <a:schemeClr val="accent2">
                  <a:lumMod val="10000"/>
                </a:schemeClr>
              </a:solidFill>
            </a:endParaRPr>
          </a:p>
        </p:txBody>
      </p:sp>
      <p:pic>
        <p:nvPicPr>
          <p:cNvPr id="5" name="Picture 4" descr="Text&#10;&#10;Description automatically generated with medium confidence">
            <a:extLst>
              <a:ext uri="{FF2B5EF4-FFF2-40B4-BE49-F238E27FC236}">
                <a16:creationId xmlns:a16="http://schemas.microsoft.com/office/drawing/2014/main" id="{F2D728A3-7FF5-12CB-BB5A-96812D1F5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2066" y="360835"/>
            <a:ext cx="6815005" cy="5788495"/>
          </a:xfrm>
          <a:prstGeom prst="rect">
            <a:avLst/>
          </a:prstGeom>
        </p:spPr>
      </p:pic>
      <p:sp>
        <p:nvSpPr>
          <p:cNvPr id="6" name="TextBox 5">
            <a:extLst>
              <a:ext uri="{FF2B5EF4-FFF2-40B4-BE49-F238E27FC236}">
                <a16:creationId xmlns:a16="http://schemas.microsoft.com/office/drawing/2014/main" id="{3BDC21F2-3778-446F-61B0-0D69ED4AA1FC}"/>
              </a:ext>
            </a:extLst>
          </p:cNvPr>
          <p:cNvSpPr txBox="1"/>
          <p:nvPr/>
        </p:nvSpPr>
        <p:spPr>
          <a:xfrm>
            <a:off x="4982066" y="6583155"/>
            <a:ext cx="3734309" cy="215444"/>
          </a:xfrm>
          <a:prstGeom prst="rect">
            <a:avLst/>
          </a:prstGeom>
          <a:noFill/>
        </p:spPr>
        <p:txBody>
          <a:bodyPr wrap="square" rtlCol="0">
            <a:spAutoFit/>
          </a:bodyPr>
          <a:lstStyle/>
          <a:p>
            <a:r>
              <a:rPr lang="lt-LT" sz="800" dirty="0">
                <a:solidFill>
                  <a:schemeClr val="accent2">
                    <a:lumMod val="10000"/>
                  </a:schemeClr>
                </a:solidFill>
              </a:rPr>
              <a:t>Šaltinis: http://betterposters.blogspot.com/2016/07/critique-anther-colours.html</a:t>
            </a:r>
            <a:endParaRPr lang="en-US" sz="800" dirty="0">
              <a:solidFill>
                <a:schemeClr val="accent2">
                  <a:lumMod val="10000"/>
                </a:schemeClr>
              </a:solidFill>
            </a:endParaRPr>
          </a:p>
        </p:txBody>
      </p:sp>
    </p:spTree>
    <p:extLst>
      <p:ext uri="{BB962C8B-B14F-4D97-AF65-F5344CB8AC3E}">
        <p14:creationId xmlns:p14="http://schemas.microsoft.com/office/powerpoint/2010/main" val="1252732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2"/>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 y="176980"/>
            <a:ext cx="10059250" cy="6681019"/>
          </a:xfrm>
          <a:prstGeom prst="rect">
            <a:avLst/>
          </a:prstGeom>
        </p:spPr>
      </p:pic>
      <p:sp>
        <p:nvSpPr>
          <p:cNvPr id="5" name="TextBox 4"/>
          <p:cNvSpPr txBox="1"/>
          <p:nvPr/>
        </p:nvSpPr>
        <p:spPr>
          <a:xfrm>
            <a:off x="8141581" y="6634181"/>
            <a:ext cx="3082030" cy="215444"/>
          </a:xfrm>
          <a:prstGeom prst="rect">
            <a:avLst/>
          </a:prstGeom>
          <a:noFill/>
        </p:spPr>
        <p:txBody>
          <a:bodyPr wrap="square" rtlCol="0">
            <a:spAutoFit/>
          </a:bodyPr>
          <a:lstStyle/>
          <a:p>
            <a:r>
              <a:rPr lang="lt-LT" sz="800" dirty="0">
                <a:solidFill>
                  <a:schemeClr val="accent2">
                    <a:lumMod val="10000"/>
                  </a:schemeClr>
                </a:solidFill>
              </a:rPr>
              <a:t>Šaltinis: https://pbs.twimg.com/media/D2xKvSAX0AEJJAB.jpg</a:t>
            </a:r>
            <a:endParaRPr lang="en-US" sz="800" dirty="0">
              <a:solidFill>
                <a:schemeClr val="accent2">
                  <a:lumMod val="10000"/>
                </a:schemeClr>
              </a:solidFill>
            </a:endParaRPr>
          </a:p>
        </p:txBody>
      </p:sp>
    </p:spTree>
    <p:extLst>
      <p:ext uri="{BB962C8B-B14F-4D97-AF65-F5344CB8AC3E}">
        <p14:creationId xmlns:p14="http://schemas.microsoft.com/office/powerpoint/2010/main" val="2734365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23755" y="1458980"/>
            <a:ext cx="5394325" cy="764677"/>
          </a:xfrm>
        </p:spPr>
        <p:txBody>
          <a:bodyPr>
            <a:normAutofit/>
          </a:bodyPr>
          <a:lstStyle/>
          <a:p>
            <a:pPr>
              <a:lnSpc>
                <a:spcPct val="100000"/>
              </a:lnSpc>
              <a:spcBef>
                <a:spcPts val="601"/>
              </a:spcBef>
            </a:pPr>
            <a:r>
              <a:rPr lang="en-US" dirty="0"/>
              <a:t>Vilius Mal</a:t>
            </a:r>
            <a:r>
              <a:rPr lang="lt-LT" dirty="0" err="1"/>
              <a:t>ūnavičius</a:t>
            </a:r>
            <a:br>
              <a:rPr lang="en-US" dirty="0"/>
            </a:br>
            <a:r>
              <a:rPr lang="en-US" dirty="0"/>
              <a:t>v</a:t>
            </a:r>
            <a:r>
              <a:rPr lang="lt-LT" dirty="0" err="1"/>
              <a:t>ilius.malunavicius</a:t>
            </a:r>
            <a:r>
              <a:rPr lang="en-US" dirty="0"/>
              <a:t>@</a:t>
            </a:r>
            <a:r>
              <a:rPr lang="lt-LT" dirty="0" err="1"/>
              <a:t>gmc</a:t>
            </a:r>
            <a:r>
              <a:rPr lang="en-US" dirty="0"/>
              <a:t>.</a:t>
            </a:r>
            <a:r>
              <a:rPr lang="en-US" dirty="0" err="1"/>
              <a:t>vu.lt</a:t>
            </a:r>
            <a:endParaRPr lang="en-US" dirty="0"/>
          </a:p>
        </p:txBody>
      </p:sp>
      <p:sp>
        <p:nvSpPr>
          <p:cNvPr id="3" name="Title 2"/>
          <p:cNvSpPr>
            <a:spLocks noGrp="1"/>
          </p:cNvSpPr>
          <p:nvPr>
            <p:ph type="ctrTitle"/>
          </p:nvPr>
        </p:nvSpPr>
        <p:spPr>
          <a:xfrm>
            <a:off x="5721735" y="520380"/>
            <a:ext cx="5396345" cy="833120"/>
          </a:xfrm>
        </p:spPr>
        <p:txBody>
          <a:bodyPr/>
          <a:lstStyle/>
          <a:p>
            <a:r>
              <a:rPr lang="en-US" dirty="0"/>
              <a:t>KONTAKTAI</a:t>
            </a:r>
          </a:p>
        </p:txBody>
      </p:sp>
      <p:sp>
        <p:nvSpPr>
          <p:cNvPr id="4" name="Title 1"/>
          <p:cNvSpPr txBox="1">
            <a:spLocks/>
          </p:cNvSpPr>
          <p:nvPr/>
        </p:nvSpPr>
        <p:spPr>
          <a:xfrm>
            <a:off x="5721734" y="3093811"/>
            <a:ext cx="4439906" cy="2102066"/>
          </a:xfrm>
          <a:prstGeom prst="rect">
            <a:avLst/>
          </a:prstGeom>
        </p:spPr>
        <p:txBody>
          <a:bodyPr vert="horz" lIns="91440" tIns="45721" rIns="91440" bIns="45721" rtlCol="0" anchor="b">
            <a:normAutofit/>
          </a:bodyPr>
          <a:lstStyle>
            <a:lvl1pPr algn="l" defTabSz="914400" rtl="0" eaLnBrk="1" latinLnBrk="0" hangingPunct="1">
              <a:lnSpc>
                <a:spcPct val="90000"/>
              </a:lnSpc>
              <a:spcBef>
                <a:spcPct val="0"/>
              </a:spcBef>
              <a:buNone/>
              <a:defRPr sz="5400" b="1" kern="1200">
                <a:solidFill>
                  <a:schemeClr val="tx1"/>
                </a:solidFill>
                <a:latin typeface="Arial" charset="0"/>
                <a:ea typeface="Arial" charset="0"/>
                <a:cs typeface="Arial" charset="0"/>
              </a:defRPr>
            </a:lvl1pPr>
          </a:lstStyle>
          <a:p>
            <a:r>
              <a:rPr lang="en-US" sz="6601" dirty="0"/>
              <a:t>D</a:t>
            </a:r>
            <a:r>
              <a:rPr lang="lt-LT" sz="6601" dirty="0" err="1"/>
              <a:t>ėkoju</a:t>
            </a:r>
            <a:r>
              <a:rPr lang="lt-LT" sz="6601" dirty="0"/>
              <a:t> už dėmesį</a:t>
            </a:r>
            <a:r>
              <a:rPr lang="en-US" sz="6601" dirty="0"/>
              <a:t>!</a:t>
            </a:r>
          </a:p>
        </p:txBody>
      </p:sp>
    </p:spTree>
    <p:extLst>
      <p:ext uri="{BB962C8B-B14F-4D97-AF65-F5344CB8AC3E}">
        <p14:creationId xmlns:p14="http://schemas.microsoft.com/office/powerpoint/2010/main" val="878909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890510"/>
            <a:ext cx="9053945" cy="1126868"/>
          </a:xfrm>
        </p:spPr>
        <p:txBody>
          <a:bodyPr>
            <a:normAutofit fontScale="90000"/>
          </a:bodyPr>
          <a:lstStyle/>
          <a:p>
            <a:r>
              <a:rPr lang="lt-LT" dirty="0"/>
              <a:t>Pagrindinės stendinio pranešimo dalys</a:t>
            </a:r>
            <a:endParaRPr lang="en-US" dirty="0"/>
          </a:p>
        </p:txBody>
      </p:sp>
      <p:sp>
        <p:nvSpPr>
          <p:cNvPr id="3" name="Text Placeholder 2"/>
          <p:cNvSpPr>
            <a:spLocks noGrp="1"/>
          </p:cNvSpPr>
          <p:nvPr>
            <p:ph type="body" sz="quarter" idx="12"/>
          </p:nvPr>
        </p:nvSpPr>
        <p:spPr>
          <a:xfrm>
            <a:off x="838201" y="2313709"/>
            <a:ext cx="9053945" cy="3796146"/>
          </a:xfrm>
        </p:spPr>
        <p:txBody>
          <a:bodyPr/>
          <a:lstStyle/>
          <a:p>
            <a:pPr marL="342904" indent="-342904">
              <a:buFont typeface="Arial" panose="020B0604020202020204" pitchFamily="34" charset="0"/>
              <a:buChar char="•"/>
            </a:pPr>
            <a:r>
              <a:rPr lang="lt-LT" sz="2400" dirty="0">
                <a:solidFill>
                  <a:schemeClr val="accent2">
                    <a:lumMod val="10000"/>
                  </a:schemeClr>
                </a:solidFill>
              </a:rPr>
              <a:t>Įvadas/Darbo tikslas</a:t>
            </a:r>
          </a:p>
          <a:p>
            <a:pPr marL="342904" indent="-342904">
              <a:buFont typeface="Arial" panose="020B0604020202020204" pitchFamily="34" charset="0"/>
              <a:buChar char="•"/>
            </a:pPr>
            <a:r>
              <a:rPr lang="lt-LT" sz="2400" dirty="0">
                <a:solidFill>
                  <a:schemeClr val="accent2">
                    <a:lumMod val="10000"/>
                  </a:schemeClr>
                </a:solidFill>
              </a:rPr>
              <a:t>Metodai</a:t>
            </a:r>
          </a:p>
          <a:p>
            <a:pPr marL="342904" indent="-342904">
              <a:buFont typeface="Arial" panose="020B0604020202020204" pitchFamily="34" charset="0"/>
              <a:buChar char="•"/>
            </a:pPr>
            <a:r>
              <a:rPr lang="lt-LT" sz="2400" dirty="0">
                <a:solidFill>
                  <a:schemeClr val="accent2">
                    <a:lumMod val="10000"/>
                  </a:schemeClr>
                </a:solidFill>
              </a:rPr>
              <a:t>Rezultatai</a:t>
            </a:r>
          </a:p>
          <a:p>
            <a:pPr marL="342904" indent="-342904">
              <a:buFont typeface="Arial" panose="020B0604020202020204" pitchFamily="34" charset="0"/>
              <a:buChar char="•"/>
            </a:pPr>
            <a:r>
              <a:rPr lang="lt-LT" sz="2400" dirty="0">
                <a:solidFill>
                  <a:schemeClr val="accent2">
                    <a:lumMod val="10000"/>
                  </a:schemeClr>
                </a:solidFill>
              </a:rPr>
              <a:t>Išvados (diskusija)</a:t>
            </a:r>
          </a:p>
          <a:p>
            <a:pPr marL="342904" indent="-342904">
              <a:buFont typeface="Arial" panose="020B0604020202020204" pitchFamily="34" charset="0"/>
              <a:buChar char="•"/>
            </a:pPr>
            <a:r>
              <a:rPr lang="lt-LT" sz="2400" dirty="0">
                <a:solidFill>
                  <a:schemeClr val="accent2">
                    <a:lumMod val="10000"/>
                  </a:schemeClr>
                </a:solidFill>
              </a:rPr>
              <a:t>Kontaktai</a:t>
            </a:r>
          </a:p>
          <a:p>
            <a:pPr marL="342904" indent="-342904">
              <a:buFont typeface="Arial" panose="020B0604020202020204" pitchFamily="34" charset="0"/>
              <a:buChar char="•"/>
            </a:pPr>
            <a:r>
              <a:rPr lang="lt-LT" sz="2400" dirty="0">
                <a:solidFill>
                  <a:schemeClr val="accent2">
                    <a:lumMod val="10000"/>
                  </a:schemeClr>
                </a:solidFill>
              </a:rPr>
              <a:t>(Papildoma informacija ir kita)</a:t>
            </a:r>
          </a:p>
          <a:p>
            <a:pPr marL="342904" indent="-342904">
              <a:buFont typeface="Arial" panose="020B0604020202020204" pitchFamily="34" charset="0"/>
              <a:buChar char="•"/>
            </a:pPr>
            <a:endParaRPr lang="lt-LT" sz="2400" dirty="0">
              <a:solidFill>
                <a:schemeClr val="accent2">
                  <a:lumMod val="10000"/>
                </a:schemeClr>
              </a:solidFill>
            </a:endParaRPr>
          </a:p>
        </p:txBody>
      </p:sp>
      <p:sp>
        <p:nvSpPr>
          <p:cNvPr id="4" name="TextBox 3"/>
          <p:cNvSpPr txBox="1"/>
          <p:nvPr/>
        </p:nvSpPr>
        <p:spPr>
          <a:xfrm>
            <a:off x="11055928" y="6109855"/>
            <a:ext cx="526473" cy="369460"/>
          </a:xfrm>
          <a:prstGeom prst="rect">
            <a:avLst/>
          </a:prstGeom>
          <a:noFill/>
        </p:spPr>
        <p:txBody>
          <a:bodyPr wrap="square" rtlCol="0">
            <a:spAutoFit/>
          </a:bodyPr>
          <a:lstStyle/>
          <a:p>
            <a:r>
              <a:rPr lang="en-US" sz="1801" dirty="0"/>
              <a:t>5</a:t>
            </a:r>
          </a:p>
        </p:txBody>
      </p:sp>
    </p:spTree>
    <p:extLst>
      <p:ext uri="{BB962C8B-B14F-4D97-AF65-F5344CB8AC3E}">
        <p14:creationId xmlns:p14="http://schemas.microsoft.com/office/powerpoint/2010/main" val="2810132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normAutofit/>
          </a:bodyPr>
          <a:lstStyle/>
          <a:p>
            <a:endParaRPr lang="lt-LT" sz="2400" dirty="0">
              <a:solidFill>
                <a:schemeClr val="accent2">
                  <a:lumMod val="10000"/>
                </a:schemeClr>
              </a:solidFill>
            </a:endParaRPr>
          </a:p>
        </p:txBody>
      </p:sp>
      <p:sp>
        <p:nvSpPr>
          <p:cNvPr id="4" name="Title 3"/>
          <p:cNvSpPr>
            <a:spLocks noGrp="1"/>
          </p:cNvSpPr>
          <p:nvPr>
            <p:ph type="title"/>
          </p:nvPr>
        </p:nvSpPr>
        <p:spPr>
          <a:xfrm>
            <a:off x="838199" y="289378"/>
            <a:ext cx="9053945" cy="1126868"/>
          </a:xfrm>
        </p:spPr>
        <p:txBody>
          <a:bodyPr/>
          <a:lstStyle/>
          <a:p>
            <a:r>
              <a:rPr lang="lt-LT" dirty="0"/>
              <a:t>Pavadinimas ir autoriai</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20459"/>
            <a:ext cx="12192000" cy="2383890"/>
          </a:xfrm>
          <a:prstGeom prst="rect">
            <a:avLst/>
          </a:prstGeom>
        </p:spPr>
      </p:pic>
      <p:sp>
        <p:nvSpPr>
          <p:cNvPr id="6" name="TextBox 5"/>
          <p:cNvSpPr txBox="1"/>
          <p:nvPr/>
        </p:nvSpPr>
        <p:spPr>
          <a:xfrm>
            <a:off x="11055928" y="6539347"/>
            <a:ext cx="526473" cy="369460"/>
          </a:xfrm>
          <a:prstGeom prst="rect">
            <a:avLst/>
          </a:prstGeom>
          <a:noFill/>
        </p:spPr>
        <p:txBody>
          <a:bodyPr wrap="square" rtlCol="0">
            <a:spAutoFit/>
          </a:bodyPr>
          <a:lstStyle/>
          <a:p>
            <a:r>
              <a:rPr lang="en-US" sz="1801" dirty="0"/>
              <a:t>6</a:t>
            </a:r>
          </a:p>
        </p:txBody>
      </p:sp>
      <p:pic>
        <p:nvPicPr>
          <p:cNvPr id="7" name="Picture 6"/>
          <p:cNvPicPr>
            <a:picLocks noChangeAspect="1"/>
          </p:cNvPicPr>
          <p:nvPr/>
        </p:nvPicPr>
        <p:blipFill>
          <a:blip r:embed="rId4"/>
          <a:stretch>
            <a:fillRect/>
          </a:stretch>
        </p:blipFill>
        <p:spPr>
          <a:xfrm>
            <a:off x="29499" y="3701783"/>
            <a:ext cx="12008185" cy="2884319"/>
          </a:xfrm>
          <a:prstGeom prst="rect">
            <a:avLst/>
          </a:prstGeom>
        </p:spPr>
      </p:pic>
    </p:spTree>
    <p:extLst>
      <p:ext uri="{BB962C8B-B14F-4D97-AF65-F5344CB8AC3E}">
        <p14:creationId xmlns:p14="http://schemas.microsoft.com/office/powerpoint/2010/main" val="1709718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a:t>Įvadas. Metodai</a:t>
            </a:r>
            <a:endParaRPr lang="en-US" dirty="0"/>
          </a:p>
        </p:txBody>
      </p:sp>
      <p:sp>
        <p:nvSpPr>
          <p:cNvPr id="3" name="Text Placeholder 2"/>
          <p:cNvSpPr>
            <a:spLocks noGrp="1"/>
          </p:cNvSpPr>
          <p:nvPr>
            <p:ph type="body" sz="quarter" idx="12"/>
          </p:nvPr>
        </p:nvSpPr>
        <p:spPr>
          <a:xfrm>
            <a:off x="677216" y="2027584"/>
            <a:ext cx="4986165" cy="4306956"/>
          </a:xfrm>
        </p:spPr>
        <p:txBody>
          <a:bodyPr>
            <a:normAutofit/>
          </a:bodyPr>
          <a:lstStyle/>
          <a:p>
            <a:pPr algn="just"/>
            <a:r>
              <a:rPr lang="lt-LT" sz="2400" b="1" dirty="0">
                <a:solidFill>
                  <a:schemeClr val="accent2">
                    <a:lumMod val="10000"/>
                  </a:schemeClr>
                </a:solidFill>
              </a:rPr>
              <a:t>Įvadas</a:t>
            </a:r>
            <a:r>
              <a:rPr lang="lt-LT" sz="2400" dirty="0">
                <a:solidFill>
                  <a:schemeClr val="accent2">
                    <a:lumMod val="10000"/>
                  </a:schemeClr>
                </a:solidFill>
              </a:rPr>
              <a:t> – trumpas pranešimo temos aprašymas, svarbiausios  problematikos pateikimas ar tyrimo svarba, </a:t>
            </a:r>
            <a:r>
              <a:rPr lang="lt-LT" sz="2400" b="1" u="sng" dirty="0">
                <a:solidFill>
                  <a:schemeClr val="accent2">
                    <a:lumMod val="10000"/>
                  </a:schemeClr>
                </a:solidFill>
              </a:rPr>
              <a:t>darbo tikslo pristatymas</a:t>
            </a:r>
            <a:r>
              <a:rPr lang="lt-LT" sz="2400" dirty="0">
                <a:solidFill>
                  <a:schemeClr val="accent2">
                    <a:lumMod val="10000"/>
                  </a:schemeClr>
                </a:solidFill>
              </a:rPr>
              <a:t>.</a:t>
            </a:r>
          </a:p>
          <a:p>
            <a:pPr algn="just"/>
            <a:r>
              <a:rPr lang="lt-LT" sz="2400" b="1" dirty="0">
                <a:solidFill>
                  <a:schemeClr val="accent2">
                    <a:lumMod val="10000"/>
                  </a:schemeClr>
                </a:solidFill>
              </a:rPr>
              <a:t>Metodai</a:t>
            </a:r>
            <a:r>
              <a:rPr lang="lt-LT" sz="2400" dirty="0">
                <a:solidFill>
                  <a:schemeClr val="accent2">
                    <a:lumMod val="10000"/>
                  </a:schemeClr>
                </a:solidFill>
              </a:rPr>
              <a:t> –  trumpai, konkrečiai aprašyta darbo eiga, naudoti metodai, supažindinama su  </a:t>
            </a:r>
            <a:r>
              <a:rPr lang="lt-LT" sz="2400" b="1" u="sng" dirty="0">
                <a:solidFill>
                  <a:schemeClr val="accent2">
                    <a:lumMod val="10000"/>
                  </a:schemeClr>
                </a:solidFill>
              </a:rPr>
              <a:t>bendra tyrimo schema</a:t>
            </a:r>
            <a:r>
              <a:rPr lang="lt-LT" sz="2400" dirty="0">
                <a:solidFill>
                  <a:schemeClr val="accent2">
                    <a:lumMod val="10000"/>
                  </a:schemeClr>
                </a:solidFill>
              </a:rPr>
              <a:t>.</a:t>
            </a:r>
            <a:endParaRPr lang="en-GB" sz="2400" dirty="0">
              <a:solidFill>
                <a:schemeClr val="accent2">
                  <a:lumMod val="10000"/>
                </a:schemeClr>
              </a:solidFill>
            </a:endParaRPr>
          </a:p>
          <a:p>
            <a:pPr algn="just"/>
            <a:endParaRPr lang="en-GB" sz="2400" dirty="0">
              <a:solidFill>
                <a:schemeClr val="accent2">
                  <a:lumMod val="10000"/>
                </a:schemeClr>
              </a:solidFill>
            </a:endParaRPr>
          </a:p>
          <a:p>
            <a:r>
              <a:rPr lang="lt-LT" sz="2400" dirty="0">
                <a:solidFill>
                  <a:schemeClr val="accent2">
                    <a:lumMod val="10000"/>
                  </a:schemeClr>
                </a:solidFill>
              </a:rPr>
              <a:t>Į stendinį pranešimą </a:t>
            </a:r>
            <a:r>
              <a:rPr lang="lt-LT" sz="2400" u="sng" dirty="0">
                <a:solidFill>
                  <a:schemeClr val="accent1"/>
                </a:solidFill>
              </a:rPr>
              <a:t>NEDĖKITE</a:t>
            </a:r>
            <a:r>
              <a:rPr lang="lt-LT" sz="2400" dirty="0">
                <a:solidFill>
                  <a:schemeClr val="accent2">
                    <a:lumMod val="10000"/>
                  </a:schemeClr>
                </a:solidFill>
              </a:rPr>
              <a:t> pranešimo santraukos</a:t>
            </a:r>
            <a:r>
              <a:rPr lang="en-GB" sz="2400" dirty="0">
                <a:solidFill>
                  <a:schemeClr val="accent2">
                    <a:lumMod val="10000"/>
                  </a:schemeClr>
                </a:solidFill>
              </a:rPr>
              <a:t>!</a:t>
            </a:r>
            <a:endParaRPr lang="en-US" sz="2400" dirty="0">
              <a:solidFill>
                <a:schemeClr val="accent2">
                  <a:lumMod val="10000"/>
                </a:schemeClr>
              </a:solidFill>
            </a:endParaRPr>
          </a:p>
        </p:txBody>
      </p:sp>
      <p:sp>
        <p:nvSpPr>
          <p:cNvPr id="5" name="TextBox 4"/>
          <p:cNvSpPr txBox="1"/>
          <p:nvPr/>
        </p:nvSpPr>
        <p:spPr>
          <a:xfrm>
            <a:off x="11055928" y="6109855"/>
            <a:ext cx="526473" cy="369460"/>
          </a:xfrm>
          <a:prstGeom prst="rect">
            <a:avLst/>
          </a:prstGeom>
          <a:noFill/>
        </p:spPr>
        <p:txBody>
          <a:bodyPr wrap="square" rtlCol="0">
            <a:spAutoFit/>
          </a:bodyPr>
          <a:lstStyle/>
          <a:p>
            <a:r>
              <a:rPr lang="en-US" sz="1801" dirty="0"/>
              <a:t>7</a:t>
            </a:r>
          </a:p>
        </p:txBody>
      </p:sp>
      <p:pic>
        <p:nvPicPr>
          <p:cNvPr id="6" name="Picture 5"/>
          <p:cNvPicPr>
            <a:picLocks noChangeAspect="1"/>
          </p:cNvPicPr>
          <p:nvPr/>
        </p:nvPicPr>
        <p:blipFill>
          <a:blip r:embed="rId3"/>
          <a:stretch>
            <a:fillRect/>
          </a:stretch>
        </p:blipFill>
        <p:spPr>
          <a:xfrm>
            <a:off x="5629928" y="2055378"/>
            <a:ext cx="6544329" cy="2864687"/>
          </a:xfrm>
          <a:prstGeom prst="rect">
            <a:avLst/>
          </a:prstGeom>
        </p:spPr>
      </p:pic>
    </p:spTree>
    <p:extLst>
      <p:ext uri="{BB962C8B-B14F-4D97-AF65-F5344CB8AC3E}">
        <p14:creationId xmlns:p14="http://schemas.microsoft.com/office/powerpoint/2010/main" val="3352082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462944"/>
            <a:ext cx="9053945" cy="1126868"/>
          </a:xfrm>
        </p:spPr>
        <p:txBody>
          <a:bodyPr/>
          <a:lstStyle/>
          <a:p>
            <a:r>
              <a:rPr lang="lt-LT" dirty="0"/>
              <a:t>Rezultatai. Išvados/diskusija</a:t>
            </a:r>
            <a:endParaRPr lang="en-US" dirty="0"/>
          </a:p>
        </p:txBody>
      </p:sp>
      <p:sp>
        <p:nvSpPr>
          <p:cNvPr id="3" name="Text Placeholder 2"/>
          <p:cNvSpPr>
            <a:spLocks noGrp="1"/>
          </p:cNvSpPr>
          <p:nvPr>
            <p:ph type="body" sz="quarter" idx="12"/>
          </p:nvPr>
        </p:nvSpPr>
        <p:spPr/>
        <p:txBody>
          <a:bodyPr>
            <a:normAutofit/>
          </a:bodyPr>
          <a:lstStyle/>
          <a:p>
            <a:pPr algn="just"/>
            <a:endParaRPr lang="en-US" sz="2400" dirty="0">
              <a:solidFill>
                <a:schemeClr val="accent2">
                  <a:lumMod val="10000"/>
                </a:schemeClr>
              </a:solidFill>
            </a:endParaRPr>
          </a:p>
        </p:txBody>
      </p:sp>
      <p:pic>
        <p:nvPicPr>
          <p:cNvPr id="4" name="Picture 3"/>
          <p:cNvPicPr>
            <a:picLocks noChangeAspect="1"/>
          </p:cNvPicPr>
          <p:nvPr/>
        </p:nvPicPr>
        <p:blipFill>
          <a:blip r:embed="rId3"/>
          <a:stretch>
            <a:fillRect/>
          </a:stretch>
        </p:blipFill>
        <p:spPr>
          <a:xfrm>
            <a:off x="1566468" y="1303650"/>
            <a:ext cx="8325678" cy="5245310"/>
          </a:xfrm>
          <a:prstGeom prst="rect">
            <a:avLst/>
          </a:prstGeom>
        </p:spPr>
      </p:pic>
      <p:sp>
        <p:nvSpPr>
          <p:cNvPr id="5" name="TextBox 4"/>
          <p:cNvSpPr txBox="1"/>
          <p:nvPr/>
        </p:nvSpPr>
        <p:spPr>
          <a:xfrm>
            <a:off x="11055928" y="6109855"/>
            <a:ext cx="526473" cy="369460"/>
          </a:xfrm>
          <a:prstGeom prst="rect">
            <a:avLst/>
          </a:prstGeom>
          <a:noFill/>
        </p:spPr>
        <p:txBody>
          <a:bodyPr wrap="square" rtlCol="0">
            <a:spAutoFit/>
          </a:bodyPr>
          <a:lstStyle/>
          <a:p>
            <a:r>
              <a:rPr lang="en-US" sz="1801" dirty="0"/>
              <a:t>8</a:t>
            </a:r>
          </a:p>
        </p:txBody>
      </p:sp>
    </p:spTree>
    <p:extLst>
      <p:ext uri="{BB962C8B-B14F-4D97-AF65-F5344CB8AC3E}">
        <p14:creationId xmlns:p14="http://schemas.microsoft.com/office/powerpoint/2010/main" val="4093556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643918"/>
            <a:ext cx="9053945" cy="1126868"/>
          </a:xfrm>
        </p:spPr>
        <p:txBody>
          <a:bodyPr>
            <a:normAutofit/>
          </a:bodyPr>
          <a:lstStyle/>
          <a:p>
            <a:r>
              <a:rPr lang="lt-LT" dirty="0"/>
              <a:t>Papildoma informacija, kontaktai</a:t>
            </a:r>
            <a:endParaRPr lang="en-US" dirty="0"/>
          </a:p>
        </p:txBody>
      </p:sp>
      <p:sp>
        <p:nvSpPr>
          <p:cNvPr id="3" name="Text Placeholder 2"/>
          <p:cNvSpPr>
            <a:spLocks noGrp="1"/>
          </p:cNvSpPr>
          <p:nvPr>
            <p:ph type="body" sz="quarter" idx="12"/>
          </p:nvPr>
        </p:nvSpPr>
        <p:spPr>
          <a:xfrm>
            <a:off x="838202" y="1969480"/>
            <a:ext cx="10829925" cy="4383694"/>
          </a:xfrm>
        </p:spPr>
        <p:txBody>
          <a:bodyPr>
            <a:normAutofit/>
          </a:bodyPr>
          <a:lstStyle/>
          <a:p>
            <a:r>
              <a:rPr lang="lt-LT" sz="2400" dirty="0">
                <a:solidFill>
                  <a:schemeClr val="accent2">
                    <a:lumMod val="10000"/>
                  </a:schemeClr>
                </a:solidFill>
              </a:rPr>
              <a:t>Įvairios papildomos dalys (arba dalis) skirta su tyrimu tiesiogiai nesusijusiems aspektams:</a:t>
            </a:r>
          </a:p>
          <a:p>
            <a:pPr marL="342904" indent="-342904">
              <a:buFont typeface="Arial" panose="020B0604020202020204" pitchFamily="34" charset="0"/>
              <a:buChar char="•"/>
            </a:pPr>
            <a:r>
              <a:rPr lang="lt-LT" sz="2400" dirty="0">
                <a:solidFill>
                  <a:schemeClr val="accent2">
                    <a:lumMod val="10000"/>
                  </a:schemeClr>
                </a:solidFill>
              </a:rPr>
              <a:t>Kontaktai (</a:t>
            </a:r>
            <a:r>
              <a:rPr lang="lt-LT" sz="2400" dirty="0" err="1">
                <a:solidFill>
                  <a:schemeClr val="accent2">
                    <a:lumMod val="10000"/>
                  </a:schemeClr>
                </a:solidFill>
              </a:rPr>
              <a:t>ang</a:t>
            </a:r>
            <a:r>
              <a:rPr lang="en-GB" sz="2400" dirty="0">
                <a:solidFill>
                  <a:schemeClr val="accent2">
                    <a:lumMod val="10000"/>
                  </a:schemeClr>
                </a:solidFill>
              </a:rPr>
              <a:t>l</a:t>
            </a:r>
            <a:r>
              <a:rPr lang="lt-LT" sz="2400" dirty="0">
                <a:solidFill>
                  <a:schemeClr val="accent2">
                    <a:lumMod val="10000"/>
                  </a:schemeClr>
                </a:solidFill>
              </a:rPr>
              <a:t>. </a:t>
            </a:r>
            <a:r>
              <a:rPr lang="en-US" sz="2400" i="1" dirty="0">
                <a:solidFill>
                  <a:schemeClr val="accent2">
                    <a:lumMod val="10000"/>
                  </a:schemeClr>
                </a:solidFill>
              </a:rPr>
              <a:t>corresponding author</a:t>
            </a:r>
            <a:r>
              <a:rPr lang="lt-LT" sz="2400" dirty="0">
                <a:solidFill>
                  <a:schemeClr val="accent2">
                    <a:lumMod val="10000"/>
                  </a:schemeClr>
                </a:solidFill>
              </a:rPr>
              <a:t>);</a:t>
            </a:r>
          </a:p>
          <a:p>
            <a:pPr marL="342904" indent="-342904">
              <a:buFont typeface="Arial" panose="020B0604020202020204" pitchFamily="34" charset="0"/>
              <a:buChar char="•"/>
            </a:pPr>
            <a:r>
              <a:rPr lang="lt-LT" sz="2400" dirty="0">
                <a:solidFill>
                  <a:schemeClr val="accent2">
                    <a:lumMod val="10000"/>
                  </a:schemeClr>
                </a:solidFill>
              </a:rPr>
              <a:t>Padėkos (kitiems tyrėjams ar institucijoms);</a:t>
            </a:r>
          </a:p>
          <a:p>
            <a:pPr marL="342904" indent="-342904">
              <a:buFont typeface="Arial" panose="020B0604020202020204" pitchFamily="34" charset="0"/>
              <a:buChar char="•"/>
            </a:pPr>
            <a:r>
              <a:rPr lang="lt-LT" sz="2400" dirty="0">
                <a:solidFill>
                  <a:schemeClr val="accent2">
                    <a:lumMod val="10000"/>
                  </a:schemeClr>
                </a:solidFill>
              </a:rPr>
              <a:t>Finansavimas (esant poreikiui);</a:t>
            </a:r>
          </a:p>
          <a:p>
            <a:pPr marL="342904" indent="-342904">
              <a:buFont typeface="Arial" panose="020B0604020202020204" pitchFamily="34" charset="0"/>
              <a:buChar char="•"/>
            </a:pPr>
            <a:r>
              <a:rPr lang="lt-LT" sz="2400" dirty="0">
                <a:solidFill>
                  <a:schemeClr val="accent2">
                    <a:lumMod val="10000"/>
                  </a:schemeClr>
                </a:solidFill>
              </a:rPr>
              <a:t>Šaltiniai (jeigu įžangoje/diskusijoje citavote kitų mokslininkų darbus);</a:t>
            </a:r>
          </a:p>
          <a:p>
            <a:pPr marL="342904" indent="-342904">
              <a:buFont typeface="Arial" panose="020B0604020202020204" pitchFamily="34" charset="0"/>
              <a:buChar char="•"/>
            </a:pPr>
            <a:r>
              <a:rPr lang="lt-LT" sz="2400" dirty="0">
                <a:solidFill>
                  <a:schemeClr val="accent2">
                    <a:lumMod val="10000"/>
                  </a:schemeClr>
                </a:solidFill>
              </a:rPr>
              <a:t>Nuorodos į straipsnius ar kitą su tema ar tyrėjais susijusią informacija (QR kodai);</a:t>
            </a:r>
          </a:p>
          <a:p>
            <a:pPr marL="342904" indent="-342904">
              <a:buFont typeface="Arial" panose="020B0604020202020204" pitchFamily="34" charset="0"/>
              <a:buChar char="•"/>
            </a:pPr>
            <a:r>
              <a:rPr lang="lt-LT" sz="2400" dirty="0">
                <a:solidFill>
                  <a:schemeClr val="accent2">
                    <a:lumMod val="10000"/>
                  </a:schemeClr>
                </a:solidFill>
              </a:rPr>
              <a:t>Interesų konfliktų ar etikos deklaravimas (esant poreikiui).</a:t>
            </a:r>
            <a:endParaRPr lang="en-US" sz="2400" dirty="0">
              <a:solidFill>
                <a:schemeClr val="accent2">
                  <a:lumMod val="10000"/>
                </a:schemeClr>
              </a:solidFill>
            </a:endParaRPr>
          </a:p>
        </p:txBody>
      </p:sp>
      <p:sp>
        <p:nvSpPr>
          <p:cNvPr id="4" name="TextBox 3"/>
          <p:cNvSpPr txBox="1"/>
          <p:nvPr/>
        </p:nvSpPr>
        <p:spPr>
          <a:xfrm>
            <a:off x="11055928" y="6109855"/>
            <a:ext cx="526473" cy="369460"/>
          </a:xfrm>
          <a:prstGeom prst="rect">
            <a:avLst/>
          </a:prstGeom>
          <a:noFill/>
        </p:spPr>
        <p:txBody>
          <a:bodyPr wrap="square" rtlCol="0">
            <a:spAutoFit/>
          </a:bodyPr>
          <a:lstStyle/>
          <a:p>
            <a:r>
              <a:rPr lang="en-US" sz="1801" dirty="0"/>
              <a:t>9</a:t>
            </a:r>
          </a:p>
        </p:txBody>
      </p:sp>
    </p:spTree>
    <p:extLst>
      <p:ext uri="{BB962C8B-B14F-4D97-AF65-F5344CB8AC3E}">
        <p14:creationId xmlns:p14="http://schemas.microsoft.com/office/powerpoint/2010/main" val="3812467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1186842"/>
            <a:ext cx="10963275" cy="1126868"/>
          </a:xfrm>
        </p:spPr>
        <p:txBody>
          <a:bodyPr>
            <a:normAutofit fontScale="90000"/>
          </a:bodyPr>
          <a:lstStyle/>
          <a:p>
            <a:r>
              <a:rPr lang="lt-LT" dirty="0"/>
              <a:t>Tekstas vs. </a:t>
            </a:r>
            <a:r>
              <a:rPr lang="en-US" dirty="0" err="1"/>
              <a:t>i</a:t>
            </a:r>
            <a:r>
              <a:rPr lang="lt-LT" dirty="0"/>
              <a:t>liustracijos („</a:t>
            </a:r>
            <a:r>
              <a:rPr lang="lt-LT" dirty="0" err="1"/>
              <a:t>Show</a:t>
            </a:r>
            <a:r>
              <a:rPr lang="lt-LT" dirty="0"/>
              <a:t>, </a:t>
            </a:r>
            <a:r>
              <a:rPr lang="lt-LT" dirty="0" err="1"/>
              <a:t>don`t</a:t>
            </a:r>
            <a:r>
              <a:rPr lang="lt-LT" dirty="0"/>
              <a:t> </a:t>
            </a:r>
            <a:r>
              <a:rPr lang="lt-LT" dirty="0" err="1"/>
              <a:t>tell</a:t>
            </a:r>
            <a:r>
              <a:rPr lang="lt-LT" dirty="0"/>
              <a:t>“)</a:t>
            </a:r>
            <a:endParaRPr lang="en-US" dirty="0"/>
          </a:p>
        </p:txBody>
      </p:sp>
      <p:sp>
        <p:nvSpPr>
          <p:cNvPr id="3" name="Text Placeholder 2"/>
          <p:cNvSpPr>
            <a:spLocks noGrp="1"/>
          </p:cNvSpPr>
          <p:nvPr>
            <p:ph type="body" sz="quarter" idx="12"/>
          </p:nvPr>
        </p:nvSpPr>
        <p:spPr>
          <a:xfrm>
            <a:off x="838200" y="2313709"/>
            <a:ext cx="10725150" cy="3597451"/>
          </a:xfrm>
        </p:spPr>
        <p:txBody>
          <a:bodyPr>
            <a:noAutofit/>
          </a:bodyPr>
          <a:lstStyle/>
          <a:p>
            <a:pPr marL="342904" indent="-342904" algn="just">
              <a:buFont typeface="Arial" panose="020B0604020202020204" pitchFamily="34" charset="0"/>
              <a:buChar char="•"/>
            </a:pPr>
            <a:r>
              <a:rPr lang="lt-LT" sz="2400" dirty="0">
                <a:solidFill>
                  <a:schemeClr val="accent2">
                    <a:lumMod val="10000"/>
                  </a:schemeClr>
                </a:solidFill>
              </a:rPr>
              <a:t>Tekstas plakate nebūtinai yra blogai (ypač įvade, išvadose). Tačiau jeigu plakate visai nebus teksto, kol nebūsite prie stendinio pranešimo priėję žmonės gali nesuprasti koks yra jūsų tyrimo tikslas ir esmė;</a:t>
            </a:r>
          </a:p>
          <a:p>
            <a:pPr marL="342904" indent="-342904" algn="just">
              <a:buFont typeface="Arial" panose="020B0604020202020204" pitchFamily="34" charset="0"/>
              <a:buChar char="•"/>
            </a:pPr>
            <a:r>
              <a:rPr lang="lt-LT" sz="2400" dirty="0">
                <a:solidFill>
                  <a:schemeClr val="accent2">
                    <a:lumMod val="10000"/>
                  </a:schemeClr>
                </a:solidFill>
              </a:rPr>
              <a:t>Metodiką geriau perteikti naudojant schemas, iliustracijas;</a:t>
            </a:r>
          </a:p>
          <a:p>
            <a:pPr marL="342904" indent="-342904" algn="just">
              <a:buFont typeface="Arial" panose="020B0604020202020204" pitchFamily="34" charset="0"/>
              <a:buChar char="•"/>
            </a:pPr>
            <a:r>
              <a:rPr lang="lt-LT" sz="2400" dirty="0">
                <a:solidFill>
                  <a:schemeClr val="accent2">
                    <a:lumMod val="10000"/>
                  </a:schemeClr>
                </a:solidFill>
              </a:rPr>
              <a:t>Rezultatus – lentelėmis, paveikslėliais, grafikais;</a:t>
            </a:r>
          </a:p>
          <a:p>
            <a:pPr marL="342904" indent="-342904" algn="just">
              <a:buFont typeface="Arial" panose="020B0604020202020204" pitchFamily="34" charset="0"/>
              <a:buChar char="•"/>
            </a:pPr>
            <a:r>
              <a:rPr lang="lt-LT" sz="2400" dirty="0">
                <a:solidFill>
                  <a:schemeClr val="accent2">
                    <a:lumMod val="10000"/>
                  </a:schemeClr>
                </a:solidFill>
              </a:rPr>
              <a:t>Išvadas ir pagrindines mintis geriau perteikti tekstu (konkrečiai nurodyti kokie rezultatai gauti).</a:t>
            </a:r>
          </a:p>
        </p:txBody>
      </p:sp>
      <p:sp>
        <p:nvSpPr>
          <p:cNvPr id="4" name="TextBox 3"/>
          <p:cNvSpPr txBox="1"/>
          <p:nvPr/>
        </p:nvSpPr>
        <p:spPr>
          <a:xfrm>
            <a:off x="11055928" y="6109855"/>
            <a:ext cx="526473" cy="369460"/>
          </a:xfrm>
          <a:prstGeom prst="rect">
            <a:avLst/>
          </a:prstGeom>
          <a:noFill/>
        </p:spPr>
        <p:txBody>
          <a:bodyPr wrap="square" rtlCol="0">
            <a:spAutoFit/>
          </a:bodyPr>
          <a:lstStyle/>
          <a:p>
            <a:r>
              <a:rPr lang="en-US" sz="1801" dirty="0"/>
              <a:t>10</a:t>
            </a:r>
          </a:p>
        </p:txBody>
      </p:sp>
    </p:spTree>
    <p:extLst>
      <p:ext uri="{BB962C8B-B14F-4D97-AF65-F5344CB8AC3E}">
        <p14:creationId xmlns:p14="http://schemas.microsoft.com/office/powerpoint/2010/main" val="1649314099"/>
      </p:ext>
    </p:extLst>
  </p:cSld>
  <p:clrMapOvr>
    <a:masterClrMapping/>
  </p:clrMapOvr>
</p:sld>
</file>

<file path=ppt/theme/theme1.xml><?xml version="1.0" encoding="utf-8"?>
<a:theme xmlns:a="http://schemas.openxmlformats.org/drawingml/2006/main" name="Custom Design">
  <a:themeElements>
    <a:clrScheme name="VU">
      <a:dk1>
        <a:srgbClr val="7A003B"/>
      </a:dk1>
      <a:lt1>
        <a:srgbClr val="FFFFFF"/>
      </a:lt1>
      <a:dk2>
        <a:srgbClr val="7A003B"/>
      </a:dk2>
      <a:lt2>
        <a:srgbClr val="FEFFFE"/>
      </a:lt2>
      <a:accent1>
        <a:srgbClr val="E03357"/>
      </a:accent1>
      <a:accent2>
        <a:srgbClr val="E2E3E2"/>
      </a:accent2>
      <a:accent3>
        <a:srgbClr val="3B3C3A"/>
      </a:accent3>
      <a:accent4>
        <a:srgbClr val="989998"/>
      </a:accent4>
      <a:accent5>
        <a:srgbClr val="D5D5D5"/>
      </a:accent5>
      <a:accent6>
        <a:srgbClr val="797979"/>
      </a:accent6>
      <a:hlink>
        <a:srgbClr val="E03357"/>
      </a:hlink>
      <a:folHlink>
        <a:srgbClr val="E2E3E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VU">
      <a:dk1>
        <a:srgbClr val="7A003B"/>
      </a:dk1>
      <a:lt1>
        <a:srgbClr val="FFFFFF"/>
      </a:lt1>
      <a:dk2>
        <a:srgbClr val="7A003B"/>
      </a:dk2>
      <a:lt2>
        <a:srgbClr val="FEFFFE"/>
      </a:lt2>
      <a:accent1>
        <a:srgbClr val="E03357"/>
      </a:accent1>
      <a:accent2>
        <a:srgbClr val="E2E3E2"/>
      </a:accent2>
      <a:accent3>
        <a:srgbClr val="3B3C3A"/>
      </a:accent3>
      <a:accent4>
        <a:srgbClr val="989998"/>
      </a:accent4>
      <a:accent5>
        <a:srgbClr val="D5D5D5"/>
      </a:accent5>
      <a:accent6>
        <a:srgbClr val="797979"/>
      </a:accent6>
      <a:hlink>
        <a:srgbClr val="E03357"/>
      </a:hlink>
      <a:folHlink>
        <a:srgbClr val="E2E3E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nk Presentatio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Blank Presentation">
      <a:majorFont>
        <a:latin typeface="Times New Roman"/>
        <a:ea typeface="Arial"/>
        <a:cs typeface="Arial"/>
      </a:majorFont>
      <a:minorFont>
        <a:latin typeface="Times New Roman"/>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14696</TotalTime>
  <Words>3293</Words>
  <Application>Microsoft Office PowerPoint</Application>
  <PresentationFormat>Widescreen</PresentationFormat>
  <Paragraphs>210</Paragraphs>
  <Slides>34</Slides>
  <Notes>28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34</vt:i4>
      </vt:variant>
    </vt:vector>
  </HeadingPairs>
  <TitlesOfParts>
    <vt:vector size="46" baseType="lpstr">
      <vt:lpstr>Arial</vt:lpstr>
      <vt:lpstr>Calibri</vt:lpstr>
      <vt:lpstr>Georgia</vt:lpstr>
      <vt:lpstr>GT Walsheim</vt:lpstr>
      <vt:lpstr>Helvetica</vt:lpstr>
      <vt:lpstr>Libre Baskerville</vt:lpstr>
      <vt:lpstr>Montserrat</vt:lpstr>
      <vt:lpstr>Montserrat Light</vt:lpstr>
      <vt:lpstr>Times New Roman</vt:lpstr>
      <vt:lpstr>Custom Design</vt:lpstr>
      <vt:lpstr>1_Custom Design</vt:lpstr>
      <vt:lpstr>Blank Presentation</vt:lpstr>
      <vt:lpstr>Kaip pasiruošti stendinių pranešimų sesijai?</vt:lpstr>
      <vt:lpstr>Kas yra stendinis pranešimas?</vt:lpstr>
      <vt:lpstr>Svarbiausias stendinio pranešimo tikslas yra glaustai, greitai ir aiškiai perteikti pagrindinius tyrimo rezultatus!</vt:lpstr>
      <vt:lpstr>Pagrindinės stendinio pranešimo dalys</vt:lpstr>
      <vt:lpstr>Pavadinimas ir autoriai</vt:lpstr>
      <vt:lpstr>Įvadas. Metodai</vt:lpstr>
      <vt:lpstr>Rezultatai. Išvados/diskusija</vt:lpstr>
      <vt:lpstr>Papildoma informacija, kontaktai</vt:lpstr>
      <vt:lpstr>Tekstas vs. iliustracijos („Show, don`t tell“)</vt:lpstr>
      <vt:lpstr>Skirtingų plakato elementų išdėstymas</vt:lpstr>
      <vt:lpstr>PowerPoint Presentation</vt:lpstr>
      <vt:lpstr>Formatas, šriftai</vt:lpstr>
      <vt:lpstr>Spalvos/fonas</vt:lpstr>
      <vt:lpstr>Paveikslai, lentelės, grafikai</vt:lpstr>
      <vt:lpstr>Priedai</vt:lpstr>
      <vt:lpstr>Plakato spausdinimas</vt:lpstr>
      <vt:lpstr>Svarbiausias dalykas!</vt:lpstr>
      <vt:lpstr>Bendravimas/pristatymas!</vt:lpstr>
      <vt:lpstr>Kelios naudingos nuorodos:</vt:lpstr>
      <vt:lpstr>Pavyzdžiai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KONTAKTAI</vt:lpstr>
    </vt:vector>
  </TitlesOfParts>
  <Company>Vilniaus universitetas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Rokas Aleliūnas</dc:creator>
  <cp:lastModifiedBy>Vilius Malūnavičius</cp:lastModifiedBy>
  <cp:revision>231</cp:revision>
  <dcterms:created xsi:type="dcterms:W3CDTF">2017-06-28T06:49:28Z</dcterms:created>
  <dcterms:modified xsi:type="dcterms:W3CDTF">2022-12-02T15:53:09Z</dcterms:modified>
</cp:coreProperties>
</file>